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10" r:id="rId2"/>
    <p:sldId id="314" r:id="rId3"/>
    <p:sldId id="258" r:id="rId4"/>
    <p:sldId id="259" r:id="rId5"/>
    <p:sldId id="311" r:id="rId6"/>
    <p:sldId id="313" r:id="rId7"/>
    <p:sldId id="265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2004" y="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10" Type="http://schemas.openxmlformats.org/officeDocument/2006/relationships/image" Target="../media/image24.svg"/><Relationship Id="rId4" Type="http://schemas.openxmlformats.org/officeDocument/2006/relationships/image" Target="../media/image18.svg"/><Relationship Id="rId9" Type="http://schemas.openxmlformats.org/officeDocument/2006/relationships/image" Target="../media/image23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10" Type="http://schemas.openxmlformats.org/officeDocument/2006/relationships/image" Target="../media/image24.svg"/><Relationship Id="rId4" Type="http://schemas.openxmlformats.org/officeDocument/2006/relationships/image" Target="../media/image18.svg"/><Relationship Id="rId9" Type="http://schemas.openxmlformats.org/officeDocument/2006/relationships/image" Target="../media/image2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>
        <a:alpha val="0"/>
      </a:schemeClr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>
        <a:alpha val="0"/>
      </a:schemeClr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79A2F7-1793-4355-ABA6-0707E7C6DC16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0_3" csCatId="mainScheme" phldr="1"/>
      <dgm:spPr/>
      <dgm:t>
        <a:bodyPr/>
        <a:lstStyle/>
        <a:p>
          <a:endParaRPr lang="en-US"/>
        </a:p>
      </dgm:t>
    </dgm:pt>
    <dgm:pt modelId="{26DE4256-7985-4BA1-933D-BA901C148329}">
      <dgm:prSet custT="1"/>
      <dgm:spPr/>
      <dgm:t>
        <a:bodyPr/>
        <a:lstStyle/>
        <a:p>
          <a:r>
            <a:rPr lang="fr-CH" sz="2000" dirty="0">
              <a:latin typeface="Verdana" panose="020B0604030504040204" pitchFamily="34" charset="0"/>
              <a:ea typeface="Verdana" panose="020B0604030504040204" pitchFamily="34" charset="0"/>
            </a:rPr>
            <a:t>Réévaluer la pertinence et la vitalité d’une collection</a:t>
          </a:r>
          <a:endParaRPr lang="en-US" sz="20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B27D67DD-3902-42FC-9448-3F2E2BF46B5F}" type="parTrans" cxnId="{42751B8B-5A6E-4625-8CA9-4F7391DAA123}">
      <dgm:prSet/>
      <dgm:spPr/>
      <dgm:t>
        <a:bodyPr/>
        <a:lstStyle/>
        <a:p>
          <a:endParaRPr lang="en-US"/>
        </a:p>
      </dgm:t>
    </dgm:pt>
    <dgm:pt modelId="{E361F7A5-7513-4B72-B85A-7AC4C95312BA}" type="sibTrans" cxnId="{42751B8B-5A6E-4625-8CA9-4F7391DAA123}">
      <dgm:prSet/>
      <dgm:spPr/>
      <dgm:t>
        <a:bodyPr/>
        <a:lstStyle/>
        <a:p>
          <a:endParaRPr lang="en-US"/>
        </a:p>
      </dgm:t>
    </dgm:pt>
    <dgm:pt modelId="{0E354F85-D791-4236-95FB-5DD950C676C5}">
      <dgm:prSet custT="1"/>
      <dgm:spPr/>
      <dgm:t>
        <a:bodyPr/>
        <a:lstStyle/>
        <a:p>
          <a:r>
            <a:rPr lang="fr-CH" sz="2000" dirty="0">
              <a:latin typeface="Verdana" panose="020B0604030504040204" pitchFamily="34" charset="0"/>
              <a:ea typeface="Verdana" panose="020B0604030504040204" pitchFamily="34" charset="0"/>
            </a:rPr>
            <a:t>Faire vivre les collections, pas juste 'faire de la place’</a:t>
          </a:r>
          <a:endParaRPr lang="en-US" sz="20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A081CCE3-FFAE-4595-B522-9E873C9F9903}" type="parTrans" cxnId="{8B2D7043-752A-468D-B566-E690F0DDF1CA}">
      <dgm:prSet/>
      <dgm:spPr/>
      <dgm:t>
        <a:bodyPr/>
        <a:lstStyle/>
        <a:p>
          <a:endParaRPr lang="en-US"/>
        </a:p>
      </dgm:t>
    </dgm:pt>
    <dgm:pt modelId="{B79CDE7E-7CEC-4C07-ABFF-F32F2861BD26}" type="sibTrans" cxnId="{8B2D7043-752A-468D-B566-E690F0DDF1CA}">
      <dgm:prSet/>
      <dgm:spPr/>
      <dgm:t>
        <a:bodyPr/>
        <a:lstStyle/>
        <a:p>
          <a:endParaRPr lang="en-US"/>
        </a:p>
      </dgm:t>
    </dgm:pt>
    <dgm:pt modelId="{900A2D38-B83F-46CD-A446-1B9E26CD7E26}">
      <dgm:prSet custT="1"/>
      <dgm:spPr/>
      <dgm:t>
        <a:bodyPr/>
        <a:lstStyle/>
        <a:p>
          <a:r>
            <a:rPr lang="fr-CH" sz="2000" dirty="0">
              <a:latin typeface="Verdana" panose="020B0604030504040204" pitchFamily="34" charset="0"/>
              <a:ea typeface="Verdana" panose="020B0604030504040204" pitchFamily="34" charset="0"/>
            </a:rPr>
            <a:t>Une partition à plusieurs voix, entre logique, connaissances, émotions</a:t>
          </a:r>
          <a:endParaRPr lang="en-US" sz="20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4259442F-1366-4744-A274-6D8975EE2F93}" type="parTrans" cxnId="{7C95F442-880E-438C-81CF-6E1810CBF4DF}">
      <dgm:prSet/>
      <dgm:spPr/>
      <dgm:t>
        <a:bodyPr/>
        <a:lstStyle/>
        <a:p>
          <a:endParaRPr lang="en-US"/>
        </a:p>
      </dgm:t>
    </dgm:pt>
    <dgm:pt modelId="{DDE59116-9EA0-4E99-8EAB-53C0B33D46D8}" type="sibTrans" cxnId="{7C95F442-880E-438C-81CF-6E1810CBF4DF}">
      <dgm:prSet/>
      <dgm:spPr/>
      <dgm:t>
        <a:bodyPr/>
        <a:lstStyle/>
        <a:p>
          <a:endParaRPr lang="en-US"/>
        </a:p>
      </dgm:t>
    </dgm:pt>
    <dgm:pt modelId="{3FEC53CF-6621-4176-86A4-0BF77CCFFF58}" type="pres">
      <dgm:prSet presAssocID="{B979A2F7-1793-4355-ABA6-0707E7C6DC16}" presName="root" presStyleCnt="0">
        <dgm:presLayoutVars>
          <dgm:dir/>
          <dgm:resizeHandles val="exact"/>
        </dgm:presLayoutVars>
      </dgm:prSet>
      <dgm:spPr/>
    </dgm:pt>
    <dgm:pt modelId="{57ED5362-AF13-450E-A231-2D7B4BFE784A}" type="pres">
      <dgm:prSet presAssocID="{26DE4256-7985-4BA1-933D-BA901C148329}" presName="compNode" presStyleCnt="0"/>
      <dgm:spPr/>
    </dgm:pt>
    <dgm:pt modelId="{F3B7CC5B-A750-4ACE-8B53-4889A9E69BCA}" type="pres">
      <dgm:prSet presAssocID="{26DE4256-7985-4BA1-933D-BA901C14832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che"/>
        </a:ext>
      </dgm:extLst>
    </dgm:pt>
    <dgm:pt modelId="{842E0CEA-A2CC-4D84-A29A-E33870357387}" type="pres">
      <dgm:prSet presAssocID="{26DE4256-7985-4BA1-933D-BA901C148329}" presName="spaceRect" presStyleCnt="0"/>
      <dgm:spPr/>
    </dgm:pt>
    <dgm:pt modelId="{094A4375-BF28-435E-AF80-1D136FB19DFF}" type="pres">
      <dgm:prSet presAssocID="{26DE4256-7985-4BA1-933D-BA901C148329}" presName="textRect" presStyleLbl="revTx" presStyleIdx="0" presStyleCnt="3">
        <dgm:presLayoutVars>
          <dgm:chMax val="1"/>
          <dgm:chPref val="1"/>
        </dgm:presLayoutVars>
      </dgm:prSet>
      <dgm:spPr/>
    </dgm:pt>
    <dgm:pt modelId="{325C51A6-BB97-469E-96BD-F07B8AA4F3DC}" type="pres">
      <dgm:prSet presAssocID="{E361F7A5-7513-4B72-B85A-7AC4C95312BA}" presName="sibTrans" presStyleCnt="0"/>
      <dgm:spPr/>
    </dgm:pt>
    <dgm:pt modelId="{813BFBA8-4638-4E71-9952-4602044B326D}" type="pres">
      <dgm:prSet presAssocID="{0E354F85-D791-4236-95FB-5DD950C676C5}" presName="compNode" presStyleCnt="0"/>
      <dgm:spPr/>
    </dgm:pt>
    <dgm:pt modelId="{BB5E8916-B53D-4F7E-942F-2C4F721390B7}" type="pres">
      <dgm:prSet presAssocID="{0E354F85-D791-4236-95FB-5DD950C676C5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ille"/>
        </a:ext>
      </dgm:extLst>
    </dgm:pt>
    <dgm:pt modelId="{76C4BEA7-6E30-4907-93C5-F05B164E5A0A}" type="pres">
      <dgm:prSet presAssocID="{0E354F85-D791-4236-95FB-5DD950C676C5}" presName="spaceRect" presStyleCnt="0"/>
      <dgm:spPr/>
    </dgm:pt>
    <dgm:pt modelId="{5204A420-4DD7-4569-832B-C7640CC6B804}" type="pres">
      <dgm:prSet presAssocID="{0E354F85-D791-4236-95FB-5DD950C676C5}" presName="textRect" presStyleLbl="revTx" presStyleIdx="1" presStyleCnt="3">
        <dgm:presLayoutVars>
          <dgm:chMax val="1"/>
          <dgm:chPref val="1"/>
        </dgm:presLayoutVars>
      </dgm:prSet>
      <dgm:spPr/>
    </dgm:pt>
    <dgm:pt modelId="{743F2936-70FA-47A2-90A7-ACFA297CFD44}" type="pres">
      <dgm:prSet presAssocID="{B79CDE7E-7CEC-4C07-ABFF-F32F2861BD26}" presName="sibTrans" presStyleCnt="0"/>
      <dgm:spPr/>
    </dgm:pt>
    <dgm:pt modelId="{54ABC3E8-A6E4-40C8-BFFF-7307ECE977B8}" type="pres">
      <dgm:prSet presAssocID="{900A2D38-B83F-46CD-A446-1B9E26CD7E26}" presName="compNode" presStyleCnt="0"/>
      <dgm:spPr/>
    </dgm:pt>
    <dgm:pt modelId="{5037C61E-C7BC-4FDF-AA1F-4DE0A0FEADFD}" type="pres">
      <dgm:prSet presAssocID="{900A2D38-B83F-46CD-A446-1B9E26CD7E26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usique"/>
        </a:ext>
      </dgm:extLst>
    </dgm:pt>
    <dgm:pt modelId="{E7B8545E-0E1F-46F6-8E08-7DE11069CEDA}" type="pres">
      <dgm:prSet presAssocID="{900A2D38-B83F-46CD-A446-1B9E26CD7E26}" presName="spaceRect" presStyleCnt="0"/>
      <dgm:spPr/>
    </dgm:pt>
    <dgm:pt modelId="{F605B04E-F552-40E4-A1EA-BAAEAF9AAA68}" type="pres">
      <dgm:prSet presAssocID="{900A2D38-B83F-46CD-A446-1B9E26CD7E26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4C0D3612-31C2-431A-95C5-55ACC8ADD92B}" type="presOf" srcId="{B979A2F7-1793-4355-ABA6-0707E7C6DC16}" destId="{3FEC53CF-6621-4176-86A4-0BF77CCFFF58}" srcOrd="0" destOrd="0" presId="urn:microsoft.com/office/officeart/2018/2/layout/IconLabelList"/>
    <dgm:cxn modelId="{01BD3D17-A6C6-4822-8C56-0C5CE7FC95B6}" type="presOf" srcId="{0E354F85-D791-4236-95FB-5DD950C676C5}" destId="{5204A420-4DD7-4569-832B-C7640CC6B804}" srcOrd="0" destOrd="0" presId="urn:microsoft.com/office/officeart/2018/2/layout/IconLabelList"/>
    <dgm:cxn modelId="{612BF71A-5F0C-4972-A6EC-BE01C0A35B92}" type="presOf" srcId="{26DE4256-7985-4BA1-933D-BA901C148329}" destId="{094A4375-BF28-435E-AF80-1D136FB19DFF}" srcOrd="0" destOrd="0" presId="urn:microsoft.com/office/officeart/2018/2/layout/IconLabelList"/>
    <dgm:cxn modelId="{7C95F442-880E-438C-81CF-6E1810CBF4DF}" srcId="{B979A2F7-1793-4355-ABA6-0707E7C6DC16}" destId="{900A2D38-B83F-46CD-A446-1B9E26CD7E26}" srcOrd="2" destOrd="0" parTransId="{4259442F-1366-4744-A274-6D8975EE2F93}" sibTransId="{DDE59116-9EA0-4E99-8EAB-53C0B33D46D8}"/>
    <dgm:cxn modelId="{8B2D7043-752A-468D-B566-E690F0DDF1CA}" srcId="{B979A2F7-1793-4355-ABA6-0707E7C6DC16}" destId="{0E354F85-D791-4236-95FB-5DD950C676C5}" srcOrd="1" destOrd="0" parTransId="{A081CCE3-FFAE-4595-B522-9E873C9F9903}" sibTransId="{B79CDE7E-7CEC-4C07-ABFF-F32F2861BD26}"/>
    <dgm:cxn modelId="{42751B8B-5A6E-4625-8CA9-4F7391DAA123}" srcId="{B979A2F7-1793-4355-ABA6-0707E7C6DC16}" destId="{26DE4256-7985-4BA1-933D-BA901C148329}" srcOrd="0" destOrd="0" parTransId="{B27D67DD-3902-42FC-9448-3F2E2BF46B5F}" sibTransId="{E361F7A5-7513-4B72-B85A-7AC4C95312BA}"/>
    <dgm:cxn modelId="{285183B1-5157-4E7D-BACA-9D9323A23B28}" type="presOf" srcId="{900A2D38-B83F-46CD-A446-1B9E26CD7E26}" destId="{F605B04E-F552-40E4-A1EA-BAAEAF9AAA68}" srcOrd="0" destOrd="0" presId="urn:microsoft.com/office/officeart/2018/2/layout/IconLabelList"/>
    <dgm:cxn modelId="{081DB5A4-630B-49F7-8085-FEBC13C79FBB}" type="presParOf" srcId="{3FEC53CF-6621-4176-86A4-0BF77CCFFF58}" destId="{57ED5362-AF13-450E-A231-2D7B4BFE784A}" srcOrd="0" destOrd="0" presId="urn:microsoft.com/office/officeart/2018/2/layout/IconLabelList"/>
    <dgm:cxn modelId="{1BBF564D-9C62-44D7-86C9-CE66180E1AE9}" type="presParOf" srcId="{57ED5362-AF13-450E-A231-2D7B4BFE784A}" destId="{F3B7CC5B-A750-4ACE-8B53-4889A9E69BCA}" srcOrd="0" destOrd="0" presId="urn:microsoft.com/office/officeart/2018/2/layout/IconLabelList"/>
    <dgm:cxn modelId="{C233DAF5-F5FE-4871-A084-1E71985B98DC}" type="presParOf" srcId="{57ED5362-AF13-450E-A231-2D7B4BFE784A}" destId="{842E0CEA-A2CC-4D84-A29A-E33870357387}" srcOrd="1" destOrd="0" presId="urn:microsoft.com/office/officeart/2018/2/layout/IconLabelList"/>
    <dgm:cxn modelId="{8D06A18C-6DE6-480C-8BF2-EE3A225F8F34}" type="presParOf" srcId="{57ED5362-AF13-450E-A231-2D7B4BFE784A}" destId="{094A4375-BF28-435E-AF80-1D136FB19DFF}" srcOrd="2" destOrd="0" presId="urn:microsoft.com/office/officeart/2018/2/layout/IconLabelList"/>
    <dgm:cxn modelId="{BA207FFC-4A73-4FE1-8972-05D3A4417E5B}" type="presParOf" srcId="{3FEC53CF-6621-4176-86A4-0BF77CCFFF58}" destId="{325C51A6-BB97-469E-96BD-F07B8AA4F3DC}" srcOrd="1" destOrd="0" presId="urn:microsoft.com/office/officeart/2018/2/layout/IconLabelList"/>
    <dgm:cxn modelId="{509F07F2-0886-4EEF-8C25-B364D7D56239}" type="presParOf" srcId="{3FEC53CF-6621-4176-86A4-0BF77CCFFF58}" destId="{813BFBA8-4638-4E71-9952-4602044B326D}" srcOrd="2" destOrd="0" presId="urn:microsoft.com/office/officeart/2018/2/layout/IconLabelList"/>
    <dgm:cxn modelId="{E77B0746-B750-42FB-8976-3F6E3C6805FC}" type="presParOf" srcId="{813BFBA8-4638-4E71-9952-4602044B326D}" destId="{BB5E8916-B53D-4F7E-942F-2C4F721390B7}" srcOrd="0" destOrd="0" presId="urn:microsoft.com/office/officeart/2018/2/layout/IconLabelList"/>
    <dgm:cxn modelId="{2E69D7F4-DA90-4AB1-9082-975C8D8EC21A}" type="presParOf" srcId="{813BFBA8-4638-4E71-9952-4602044B326D}" destId="{76C4BEA7-6E30-4907-93C5-F05B164E5A0A}" srcOrd="1" destOrd="0" presId="urn:microsoft.com/office/officeart/2018/2/layout/IconLabelList"/>
    <dgm:cxn modelId="{B47E91C6-53E7-4411-A6F0-51AAB55A7901}" type="presParOf" srcId="{813BFBA8-4638-4E71-9952-4602044B326D}" destId="{5204A420-4DD7-4569-832B-C7640CC6B804}" srcOrd="2" destOrd="0" presId="urn:microsoft.com/office/officeart/2018/2/layout/IconLabelList"/>
    <dgm:cxn modelId="{2C236696-B2F4-457A-91C5-3E3E2F8F7866}" type="presParOf" srcId="{3FEC53CF-6621-4176-86A4-0BF77CCFFF58}" destId="{743F2936-70FA-47A2-90A7-ACFA297CFD44}" srcOrd="3" destOrd="0" presId="urn:microsoft.com/office/officeart/2018/2/layout/IconLabelList"/>
    <dgm:cxn modelId="{8C225792-A767-40DC-887B-88B501D48E36}" type="presParOf" srcId="{3FEC53CF-6621-4176-86A4-0BF77CCFFF58}" destId="{54ABC3E8-A6E4-40C8-BFFF-7307ECE977B8}" srcOrd="4" destOrd="0" presId="urn:microsoft.com/office/officeart/2018/2/layout/IconLabelList"/>
    <dgm:cxn modelId="{5A107FE9-A6C5-489F-B824-FE646E0E9D63}" type="presParOf" srcId="{54ABC3E8-A6E4-40C8-BFFF-7307ECE977B8}" destId="{5037C61E-C7BC-4FDF-AA1F-4DE0A0FEADFD}" srcOrd="0" destOrd="0" presId="urn:microsoft.com/office/officeart/2018/2/layout/IconLabelList"/>
    <dgm:cxn modelId="{F2BE6140-1D98-44E5-BB64-3663CEF04927}" type="presParOf" srcId="{54ABC3E8-A6E4-40C8-BFFF-7307ECE977B8}" destId="{E7B8545E-0E1F-46F6-8E08-7DE11069CEDA}" srcOrd="1" destOrd="0" presId="urn:microsoft.com/office/officeart/2018/2/layout/IconLabelList"/>
    <dgm:cxn modelId="{E063A70C-5769-480B-BF22-8EDF91DD2AAE}" type="presParOf" srcId="{54ABC3E8-A6E4-40C8-BFFF-7307ECE977B8}" destId="{F605B04E-F552-40E4-A1EA-BAAEAF9AAA68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28729B1-F8AF-4BC5-8F5A-1D61F750D44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0_3" csCatId="mainScheme" phldr="1"/>
      <dgm:spPr/>
      <dgm:t>
        <a:bodyPr/>
        <a:lstStyle/>
        <a:p>
          <a:endParaRPr lang="en-US"/>
        </a:p>
      </dgm:t>
    </dgm:pt>
    <dgm:pt modelId="{A063FB30-2D92-46C2-B21A-AB8BE0F38C94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CH" sz="2000" dirty="0">
              <a:latin typeface="Verdana" panose="020B0604030504040204" pitchFamily="34" charset="0"/>
              <a:ea typeface="Verdana" panose="020B0604030504040204" pitchFamily="34" charset="0"/>
            </a:rPr>
            <a:t>Partitions, CD, vinyles, méthodes, DVD, livres, revues, documents mixtes...</a:t>
          </a:r>
          <a:endParaRPr lang="en-US" sz="20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CAB449E-44B5-46B1-AB60-28F2060B6718}" type="parTrans" cxnId="{F3227D21-5D04-464B-8469-82B52E998B88}">
      <dgm:prSet/>
      <dgm:spPr/>
      <dgm:t>
        <a:bodyPr/>
        <a:lstStyle/>
        <a:p>
          <a:endParaRPr lang="en-US"/>
        </a:p>
      </dgm:t>
    </dgm:pt>
    <dgm:pt modelId="{EC202001-AFA3-4F7B-AEDE-B5D052CEF8DE}" type="sibTrans" cxnId="{F3227D21-5D04-464B-8469-82B52E998B88}">
      <dgm:prSet/>
      <dgm:spPr/>
      <dgm:t>
        <a:bodyPr/>
        <a:lstStyle/>
        <a:p>
          <a:endParaRPr lang="en-US"/>
        </a:p>
      </dgm:t>
    </dgm:pt>
    <dgm:pt modelId="{AE8CBA72-BE07-4A29-877F-86050853FC60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CH" sz="2000" dirty="0">
              <a:latin typeface="Verdana" panose="020B0604030504040204" pitchFamily="34" charset="0"/>
              <a:ea typeface="Verdana" panose="020B0604030504040204" pitchFamily="34" charset="0"/>
            </a:rPr>
            <a:t>Musique classique, jazz, musiques actuelles, du monde, de film, patrimoine musical local…</a:t>
          </a:r>
          <a:endParaRPr lang="en-US" sz="20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A3C99FA1-42F9-4B48-B1F8-2B254E2F871F}" type="parTrans" cxnId="{32E7EC16-D3E8-48D8-B229-24D7750C438D}">
      <dgm:prSet/>
      <dgm:spPr/>
      <dgm:t>
        <a:bodyPr/>
        <a:lstStyle/>
        <a:p>
          <a:endParaRPr lang="en-US"/>
        </a:p>
      </dgm:t>
    </dgm:pt>
    <dgm:pt modelId="{BAA2CEDC-4B62-4E94-A059-330B19F09920}" type="sibTrans" cxnId="{32E7EC16-D3E8-48D8-B229-24D7750C438D}">
      <dgm:prSet/>
      <dgm:spPr/>
      <dgm:t>
        <a:bodyPr/>
        <a:lstStyle/>
        <a:p>
          <a:endParaRPr lang="en-US"/>
        </a:p>
      </dgm:t>
    </dgm:pt>
    <dgm:pt modelId="{2D040CC8-16F7-4A61-99F0-60E18A6613CE}">
      <dgm:prSet custT="1"/>
      <dgm:spPr/>
      <dgm:t>
        <a:bodyPr/>
        <a:lstStyle/>
        <a:p>
          <a:pPr>
            <a:lnSpc>
              <a:spcPct val="100000"/>
            </a:lnSpc>
          </a:pPr>
          <a:endParaRPr lang="en-US" sz="12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DE8E605A-2B78-40BA-8237-9E15D6F15A47}" type="parTrans" cxnId="{D1687256-8488-4446-977A-68E55EEBBF3C}">
      <dgm:prSet/>
      <dgm:spPr/>
      <dgm:t>
        <a:bodyPr/>
        <a:lstStyle/>
        <a:p>
          <a:endParaRPr lang="en-US"/>
        </a:p>
      </dgm:t>
    </dgm:pt>
    <dgm:pt modelId="{F890EA3E-911C-4657-B22E-A479378581F3}" type="sibTrans" cxnId="{D1687256-8488-4446-977A-68E55EEBBF3C}">
      <dgm:prSet/>
      <dgm:spPr/>
      <dgm:t>
        <a:bodyPr/>
        <a:lstStyle/>
        <a:p>
          <a:endParaRPr lang="en-US"/>
        </a:p>
      </dgm:t>
    </dgm:pt>
    <dgm:pt modelId="{45A81D34-A48F-4BDF-92C1-C8B3A95EF99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CH" sz="2000" dirty="0">
              <a:latin typeface="Verdana" panose="020B0604030504040204" pitchFamily="34" charset="0"/>
              <a:ea typeface="Verdana" panose="020B0604030504040204" pitchFamily="34" charset="0"/>
            </a:rPr>
            <a:t>Juger qu’document est à désherber est complexe : unicité/rareté du contenu ou du support, importance scientifique, complémentarité des supports et de leur usage</a:t>
          </a:r>
        </a:p>
      </dgm:t>
    </dgm:pt>
    <dgm:pt modelId="{DE48F29A-04A8-4D8E-A86E-B0C9801EC36D}" type="parTrans" cxnId="{B0FBF041-BF02-41E1-911E-554FA7C2960B}">
      <dgm:prSet/>
      <dgm:spPr/>
      <dgm:t>
        <a:bodyPr/>
        <a:lstStyle/>
        <a:p>
          <a:endParaRPr lang="en-US"/>
        </a:p>
      </dgm:t>
    </dgm:pt>
    <dgm:pt modelId="{7A33A20C-4DEE-4EEF-AA1F-36CF79E35357}" type="sibTrans" cxnId="{B0FBF041-BF02-41E1-911E-554FA7C2960B}">
      <dgm:prSet/>
      <dgm:spPr/>
      <dgm:t>
        <a:bodyPr/>
        <a:lstStyle/>
        <a:p>
          <a:endParaRPr lang="en-US"/>
        </a:p>
      </dgm:t>
    </dgm:pt>
    <dgm:pt modelId="{310D9819-18DE-42F9-962D-E954011E5100}" type="pres">
      <dgm:prSet presAssocID="{C28729B1-F8AF-4BC5-8F5A-1D61F750D44E}" presName="root" presStyleCnt="0">
        <dgm:presLayoutVars>
          <dgm:dir/>
          <dgm:resizeHandles val="exact"/>
        </dgm:presLayoutVars>
      </dgm:prSet>
      <dgm:spPr/>
    </dgm:pt>
    <dgm:pt modelId="{6345524C-41A4-4DBD-A116-30BC6C0CF134}" type="pres">
      <dgm:prSet presAssocID="{A063FB30-2D92-46C2-B21A-AB8BE0F38C94}" presName="compNode" presStyleCnt="0"/>
      <dgm:spPr/>
    </dgm:pt>
    <dgm:pt modelId="{7D218CA0-A629-4A0C-AD13-3B970E70E87A}" type="pres">
      <dgm:prSet presAssocID="{A063FB30-2D92-46C2-B21A-AB8BE0F38C94}" presName="bgRect" presStyleLbl="bgShp" presStyleIdx="0" presStyleCnt="3"/>
      <dgm:spPr/>
    </dgm:pt>
    <dgm:pt modelId="{2B88B0B6-5C98-468F-88D0-D7E73D98050B}" type="pres">
      <dgm:prSet presAssocID="{A063FB30-2D92-46C2-B21A-AB8BE0F38C94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VD player"/>
        </a:ext>
      </dgm:extLst>
    </dgm:pt>
    <dgm:pt modelId="{AAD10B6E-62B4-4948-85DF-95B8CA37298E}" type="pres">
      <dgm:prSet presAssocID="{A063FB30-2D92-46C2-B21A-AB8BE0F38C94}" presName="spaceRect" presStyleCnt="0"/>
      <dgm:spPr/>
    </dgm:pt>
    <dgm:pt modelId="{F66DF31E-81DF-48C9-B7BA-3B959C11F1E9}" type="pres">
      <dgm:prSet presAssocID="{A063FB30-2D92-46C2-B21A-AB8BE0F38C94}" presName="parTx" presStyleLbl="revTx" presStyleIdx="0" presStyleCnt="4">
        <dgm:presLayoutVars>
          <dgm:chMax val="0"/>
          <dgm:chPref val="0"/>
        </dgm:presLayoutVars>
      </dgm:prSet>
      <dgm:spPr/>
    </dgm:pt>
    <dgm:pt modelId="{6C4F6AF7-1084-4695-93DE-669EB2DE056C}" type="pres">
      <dgm:prSet presAssocID="{EC202001-AFA3-4F7B-AEDE-B5D052CEF8DE}" presName="sibTrans" presStyleCnt="0"/>
      <dgm:spPr/>
    </dgm:pt>
    <dgm:pt modelId="{A7B90CF0-EF38-4B35-A751-8522F71774B1}" type="pres">
      <dgm:prSet presAssocID="{AE8CBA72-BE07-4A29-877F-86050853FC60}" presName="compNode" presStyleCnt="0"/>
      <dgm:spPr/>
    </dgm:pt>
    <dgm:pt modelId="{93CE99FC-1A53-47BF-AD74-35AF57C12985}" type="pres">
      <dgm:prSet presAssocID="{AE8CBA72-BE07-4A29-877F-86050853FC60}" presName="bgRect" presStyleLbl="bgShp" presStyleIdx="1" presStyleCnt="3" custLinFactNeighborX="-15" custLinFactNeighborY="3956"/>
      <dgm:spPr>
        <a:xfrm>
          <a:off x="0" y="1554201"/>
          <a:ext cx="7886700" cy="1242935"/>
        </a:xfrm>
        <a:prstGeom prst="roundRect">
          <a:avLst>
            <a:gd name="adj" fmla="val 10000"/>
          </a:avLst>
        </a:prstGeom>
        <a:solidFill>
          <a:prstClr val="white">
            <a:lumMod val="95000"/>
            <a:hueOff val="0"/>
            <a:satOff val="0"/>
            <a:lumOff val="0"/>
            <a:alphaOff val="0"/>
          </a:prstClr>
        </a:solidFill>
        <a:ln>
          <a:noFill/>
        </a:ln>
        <a:effectLst/>
      </dgm:spPr>
    </dgm:pt>
    <dgm:pt modelId="{AADF4858-B966-418A-A1C3-00619EBB5590}" type="pres">
      <dgm:prSet presAssocID="{AE8CBA72-BE07-4A29-877F-86050853FC60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axophone"/>
        </a:ext>
      </dgm:extLst>
    </dgm:pt>
    <dgm:pt modelId="{E60B110D-098C-4B2F-A8AA-77A8992E76B6}" type="pres">
      <dgm:prSet presAssocID="{AE8CBA72-BE07-4A29-877F-86050853FC60}" presName="spaceRect" presStyleCnt="0"/>
      <dgm:spPr/>
    </dgm:pt>
    <dgm:pt modelId="{A5ABBCCC-453A-4602-9DC9-126D3DC52F02}" type="pres">
      <dgm:prSet presAssocID="{AE8CBA72-BE07-4A29-877F-86050853FC60}" presName="parTx" presStyleLbl="revTx" presStyleIdx="1" presStyleCnt="4" custScaleX="176724" custLinFactNeighborX="38099" custLinFactNeighborY="3956">
        <dgm:presLayoutVars>
          <dgm:chMax val="0"/>
          <dgm:chPref val="0"/>
        </dgm:presLayoutVars>
      </dgm:prSet>
      <dgm:spPr/>
    </dgm:pt>
    <dgm:pt modelId="{736901FE-99B1-43AC-9674-4BB54DE4E2BB}" type="pres">
      <dgm:prSet presAssocID="{AE8CBA72-BE07-4A29-877F-86050853FC60}" presName="desTx" presStyleLbl="revTx" presStyleIdx="2" presStyleCnt="4" custFlipHor="1" custScaleX="13939">
        <dgm:presLayoutVars/>
      </dgm:prSet>
      <dgm:spPr/>
    </dgm:pt>
    <dgm:pt modelId="{ACF57E1F-7CF5-4570-8D52-F9B6D0213C22}" type="pres">
      <dgm:prSet presAssocID="{BAA2CEDC-4B62-4E94-A059-330B19F09920}" presName="sibTrans" presStyleCnt="0"/>
      <dgm:spPr/>
    </dgm:pt>
    <dgm:pt modelId="{AE1EC90B-D9AD-4EAF-B926-4DBAEB177D3E}" type="pres">
      <dgm:prSet presAssocID="{45A81D34-A48F-4BDF-92C1-C8B3A95EF99D}" presName="compNode" presStyleCnt="0"/>
      <dgm:spPr/>
    </dgm:pt>
    <dgm:pt modelId="{32317AB1-C937-4E02-B994-B1C149E74B7B}" type="pres">
      <dgm:prSet presAssocID="{45A81D34-A48F-4BDF-92C1-C8B3A95EF99D}" presName="bgRect" presStyleLbl="bgShp" presStyleIdx="2" presStyleCnt="3"/>
      <dgm:spPr/>
    </dgm:pt>
    <dgm:pt modelId="{C4D0F77D-C7C0-4D64-9F1D-56C8E719162A}" type="pres">
      <dgm:prSet presAssocID="{45A81D34-A48F-4BDF-92C1-C8B3A95EF99D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17F7B507-790E-49BF-AA7A-48736C829DF3}" type="pres">
      <dgm:prSet presAssocID="{45A81D34-A48F-4BDF-92C1-C8B3A95EF99D}" presName="spaceRect" presStyleCnt="0"/>
      <dgm:spPr/>
    </dgm:pt>
    <dgm:pt modelId="{5387DA67-675D-4C6E-8265-2C383653A2D1}" type="pres">
      <dgm:prSet presAssocID="{45A81D34-A48F-4BDF-92C1-C8B3A95EF99D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32E7EC16-D3E8-48D8-B229-24D7750C438D}" srcId="{C28729B1-F8AF-4BC5-8F5A-1D61F750D44E}" destId="{AE8CBA72-BE07-4A29-877F-86050853FC60}" srcOrd="1" destOrd="0" parTransId="{A3C99FA1-42F9-4B48-B1F8-2B254E2F871F}" sibTransId="{BAA2CEDC-4B62-4E94-A059-330B19F09920}"/>
    <dgm:cxn modelId="{F3227D21-5D04-464B-8469-82B52E998B88}" srcId="{C28729B1-F8AF-4BC5-8F5A-1D61F750D44E}" destId="{A063FB30-2D92-46C2-B21A-AB8BE0F38C94}" srcOrd="0" destOrd="0" parTransId="{2CAB449E-44B5-46B1-AB60-28F2060B6718}" sibTransId="{EC202001-AFA3-4F7B-AEDE-B5D052CEF8DE}"/>
    <dgm:cxn modelId="{EDB5BF38-AE1E-407B-AD57-BF796B7DE3F0}" type="presOf" srcId="{2D040CC8-16F7-4A61-99F0-60E18A6613CE}" destId="{736901FE-99B1-43AC-9674-4BB54DE4E2BB}" srcOrd="0" destOrd="0" presId="urn:microsoft.com/office/officeart/2018/2/layout/IconVerticalSolidList"/>
    <dgm:cxn modelId="{41264740-FBE5-4188-83AD-1E747C95BD4F}" type="presOf" srcId="{45A81D34-A48F-4BDF-92C1-C8B3A95EF99D}" destId="{5387DA67-675D-4C6E-8265-2C383653A2D1}" srcOrd="0" destOrd="0" presId="urn:microsoft.com/office/officeart/2018/2/layout/IconVerticalSolidList"/>
    <dgm:cxn modelId="{B0FBF041-BF02-41E1-911E-554FA7C2960B}" srcId="{C28729B1-F8AF-4BC5-8F5A-1D61F750D44E}" destId="{45A81D34-A48F-4BDF-92C1-C8B3A95EF99D}" srcOrd="2" destOrd="0" parTransId="{DE48F29A-04A8-4D8E-A86E-B0C9801EC36D}" sibTransId="{7A33A20C-4DEE-4EEF-AA1F-36CF79E35357}"/>
    <dgm:cxn modelId="{D1687256-8488-4446-977A-68E55EEBBF3C}" srcId="{AE8CBA72-BE07-4A29-877F-86050853FC60}" destId="{2D040CC8-16F7-4A61-99F0-60E18A6613CE}" srcOrd="0" destOrd="0" parTransId="{DE8E605A-2B78-40BA-8237-9E15D6F15A47}" sibTransId="{F890EA3E-911C-4657-B22E-A479378581F3}"/>
    <dgm:cxn modelId="{380363B4-5656-4F49-9A0A-D56920FE0915}" type="presOf" srcId="{AE8CBA72-BE07-4A29-877F-86050853FC60}" destId="{A5ABBCCC-453A-4602-9DC9-126D3DC52F02}" srcOrd="0" destOrd="0" presId="urn:microsoft.com/office/officeart/2018/2/layout/IconVerticalSolidList"/>
    <dgm:cxn modelId="{574BDABB-5304-4BC6-9DA6-5463916426BF}" type="presOf" srcId="{A063FB30-2D92-46C2-B21A-AB8BE0F38C94}" destId="{F66DF31E-81DF-48C9-B7BA-3B959C11F1E9}" srcOrd="0" destOrd="0" presId="urn:microsoft.com/office/officeart/2018/2/layout/IconVerticalSolidList"/>
    <dgm:cxn modelId="{274A86E3-7778-473F-B0C8-094C80E82CA8}" type="presOf" srcId="{C28729B1-F8AF-4BC5-8F5A-1D61F750D44E}" destId="{310D9819-18DE-42F9-962D-E954011E5100}" srcOrd="0" destOrd="0" presId="urn:microsoft.com/office/officeart/2018/2/layout/IconVerticalSolidList"/>
    <dgm:cxn modelId="{E9607E3A-C962-42D6-B8A1-45E82D1CF227}" type="presParOf" srcId="{310D9819-18DE-42F9-962D-E954011E5100}" destId="{6345524C-41A4-4DBD-A116-30BC6C0CF134}" srcOrd="0" destOrd="0" presId="urn:microsoft.com/office/officeart/2018/2/layout/IconVerticalSolidList"/>
    <dgm:cxn modelId="{A74D5704-C7CB-49F3-87F9-B5F90C4EB859}" type="presParOf" srcId="{6345524C-41A4-4DBD-A116-30BC6C0CF134}" destId="{7D218CA0-A629-4A0C-AD13-3B970E70E87A}" srcOrd="0" destOrd="0" presId="urn:microsoft.com/office/officeart/2018/2/layout/IconVerticalSolidList"/>
    <dgm:cxn modelId="{EAA32856-5D9E-4A1F-AC4D-6178674DC95C}" type="presParOf" srcId="{6345524C-41A4-4DBD-A116-30BC6C0CF134}" destId="{2B88B0B6-5C98-468F-88D0-D7E73D98050B}" srcOrd="1" destOrd="0" presId="urn:microsoft.com/office/officeart/2018/2/layout/IconVerticalSolidList"/>
    <dgm:cxn modelId="{DD27655A-D970-4365-9252-2CE52D794592}" type="presParOf" srcId="{6345524C-41A4-4DBD-A116-30BC6C0CF134}" destId="{AAD10B6E-62B4-4948-85DF-95B8CA37298E}" srcOrd="2" destOrd="0" presId="urn:microsoft.com/office/officeart/2018/2/layout/IconVerticalSolidList"/>
    <dgm:cxn modelId="{275EADA1-1481-4EEB-AE08-8F31902C86B3}" type="presParOf" srcId="{6345524C-41A4-4DBD-A116-30BC6C0CF134}" destId="{F66DF31E-81DF-48C9-B7BA-3B959C11F1E9}" srcOrd="3" destOrd="0" presId="urn:microsoft.com/office/officeart/2018/2/layout/IconVerticalSolidList"/>
    <dgm:cxn modelId="{BD45FEA5-0E59-4B75-93F1-12791D4FFB67}" type="presParOf" srcId="{310D9819-18DE-42F9-962D-E954011E5100}" destId="{6C4F6AF7-1084-4695-93DE-669EB2DE056C}" srcOrd="1" destOrd="0" presId="urn:microsoft.com/office/officeart/2018/2/layout/IconVerticalSolidList"/>
    <dgm:cxn modelId="{AD96BD9A-57D3-4764-897C-E23A6D589108}" type="presParOf" srcId="{310D9819-18DE-42F9-962D-E954011E5100}" destId="{A7B90CF0-EF38-4B35-A751-8522F71774B1}" srcOrd="2" destOrd="0" presId="urn:microsoft.com/office/officeart/2018/2/layout/IconVerticalSolidList"/>
    <dgm:cxn modelId="{8F3FE5D1-3F6A-4353-9DF0-BF1B2BD619B9}" type="presParOf" srcId="{A7B90CF0-EF38-4B35-A751-8522F71774B1}" destId="{93CE99FC-1A53-47BF-AD74-35AF57C12985}" srcOrd="0" destOrd="0" presId="urn:microsoft.com/office/officeart/2018/2/layout/IconVerticalSolidList"/>
    <dgm:cxn modelId="{94C8D570-AF8F-478A-BD47-AB1C88AD715F}" type="presParOf" srcId="{A7B90CF0-EF38-4B35-A751-8522F71774B1}" destId="{AADF4858-B966-418A-A1C3-00619EBB5590}" srcOrd="1" destOrd="0" presId="urn:microsoft.com/office/officeart/2018/2/layout/IconVerticalSolidList"/>
    <dgm:cxn modelId="{1BD746F1-BAA1-4F96-BBB5-787148440E61}" type="presParOf" srcId="{A7B90CF0-EF38-4B35-A751-8522F71774B1}" destId="{E60B110D-098C-4B2F-A8AA-77A8992E76B6}" srcOrd="2" destOrd="0" presId="urn:microsoft.com/office/officeart/2018/2/layout/IconVerticalSolidList"/>
    <dgm:cxn modelId="{B3C72A81-AA02-4D82-B9B1-3ACA62BAC85B}" type="presParOf" srcId="{A7B90CF0-EF38-4B35-A751-8522F71774B1}" destId="{A5ABBCCC-453A-4602-9DC9-126D3DC52F02}" srcOrd="3" destOrd="0" presId="urn:microsoft.com/office/officeart/2018/2/layout/IconVerticalSolidList"/>
    <dgm:cxn modelId="{8DE8AC71-74D7-489A-9A70-375A07DFB4F4}" type="presParOf" srcId="{A7B90CF0-EF38-4B35-A751-8522F71774B1}" destId="{736901FE-99B1-43AC-9674-4BB54DE4E2BB}" srcOrd="4" destOrd="0" presId="urn:microsoft.com/office/officeart/2018/2/layout/IconVerticalSolidList"/>
    <dgm:cxn modelId="{9521ACD7-CE8B-4FF6-9675-DAF655F67880}" type="presParOf" srcId="{310D9819-18DE-42F9-962D-E954011E5100}" destId="{ACF57E1F-7CF5-4570-8D52-F9B6D0213C22}" srcOrd="3" destOrd="0" presId="urn:microsoft.com/office/officeart/2018/2/layout/IconVerticalSolidList"/>
    <dgm:cxn modelId="{A813EFA0-AEC3-4CF5-9171-774294321E7A}" type="presParOf" srcId="{310D9819-18DE-42F9-962D-E954011E5100}" destId="{AE1EC90B-D9AD-4EAF-B926-4DBAEB177D3E}" srcOrd="4" destOrd="0" presId="urn:microsoft.com/office/officeart/2018/2/layout/IconVerticalSolidList"/>
    <dgm:cxn modelId="{CE30F3DE-FC36-434E-B17D-D7646C7B672D}" type="presParOf" srcId="{AE1EC90B-D9AD-4EAF-B926-4DBAEB177D3E}" destId="{32317AB1-C937-4E02-B994-B1C149E74B7B}" srcOrd="0" destOrd="0" presId="urn:microsoft.com/office/officeart/2018/2/layout/IconVerticalSolidList"/>
    <dgm:cxn modelId="{4AEFC598-278E-4888-ACF9-2939950A3E1E}" type="presParOf" srcId="{AE1EC90B-D9AD-4EAF-B926-4DBAEB177D3E}" destId="{C4D0F77D-C7C0-4D64-9F1D-56C8E719162A}" srcOrd="1" destOrd="0" presId="urn:microsoft.com/office/officeart/2018/2/layout/IconVerticalSolidList"/>
    <dgm:cxn modelId="{1F97A741-EB6D-4DF2-B0B5-050CF495D681}" type="presParOf" srcId="{AE1EC90B-D9AD-4EAF-B926-4DBAEB177D3E}" destId="{17F7B507-790E-49BF-AA7A-48736C829DF3}" srcOrd="2" destOrd="0" presId="urn:microsoft.com/office/officeart/2018/2/layout/IconVerticalSolidList"/>
    <dgm:cxn modelId="{83F15B75-1C20-44B8-94B7-A0214ABE8C18}" type="presParOf" srcId="{AE1EC90B-D9AD-4EAF-B926-4DBAEB177D3E}" destId="{5387DA67-675D-4C6E-8265-2C383653A2D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1B04077-F5DA-4A80-8B21-EB7A4E9B1887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555E37-DFF2-4F85-B27D-9495B686155F}">
      <dgm:prSet custT="1"/>
      <dgm:spPr/>
      <dgm:t>
        <a:bodyPr/>
        <a:lstStyle/>
        <a:p>
          <a:r>
            <a:rPr lang="fr-CH" sz="2000" dirty="0">
              <a:latin typeface="Verdana" panose="020B0604030504040204" pitchFamily="34" charset="0"/>
              <a:ea typeface="Verdana" panose="020B0604030504040204" pitchFamily="34" charset="0"/>
            </a:rPr>
            <a:t>Fréquence d’emprunt</a:t>
          </a:r>
          <a:endParaRPr lang="en-US" sz="20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4C029926-0431-47E4-BBD1-1F45B30FCA59}" type="parTrans" cxnId="{89BEBD1C-D8E3-4759-9DE3-67AE44C6D26D}">
      <dgm:prSet/>
      <dgm:spPr/>
      <dgm:t>
        <a:bodyPr/>
        <a:lstStyle/>
        <a:p>
          <a:endParaRPr lang="en-US"/>
        </a:p>
      </dgm:t>
    </dgm:pt>
    <dgm:pt modelId="{3FC1849E-47B1-4E04-9600-653857EB17A4}" type="sibTrans" cxnId="{89BEBD1C-D8E3-4759-9DE3-67AE44C6D26D}">
      <dgm:prSet/>
      <dgm:spPr/>
      <dgm:t>
        <a:bodyPr/>
        <a:lstStyle/>
        <a:p>
          <a:endParaRPr lang="en-US"/>
        </a:p>
      </dgm:t>
    </dgm:pt>
    <dgm:pt modelId="{81AF23D8-5977-4D59-94CA-9CBAA96F4BBC}">
      <dgm:prSet custT="1"/>
      <dgm:spPr/>
      <dgm:t>
        <a:bodyPr/>
        <a:lstStyle/>
        <a:p>
          <a:r>
            <a:rPr lang="fr-CH" sz="2000" dirty="0">
              <a:latin typeface="Verdana" panose="020B0604030504040204" pitchFamily="34" charset="0"/>
              <a:ea typeface="Verdana" panose="020B0604030504040204" pitchFamily="34" charset="0"/>
            </a:rPr>
            <a:t>État physique</a:t>
          </a:r>
          <a:endParaRPr lang="en-US" sz="20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97FB3D93-A2BC-46D5-B2DB-74FEBA21280E}" type="parTrans" cxnId="{DDB32F76-420C-4DAD-ACF5-DAD650C219F7}">
      <dgm:prSet/>
      <dgm:spPr/>
      <dgm:t>
        <a:bodyPr/>
        <a:lstStyle/>
        <a:p>
          <a:endParaRPr lang="en-US"/>
        </a:p>
      </dgm:t>
    </dgm:pt>
    <dgm:pt modelId="{E2222FC9-0084-4EB5-9AD5-E5B936F20D02}" type="sibTrans" cxnId="{DDB32F76-420C-4DAD-ACF5-DAD650C219F7}">
      <dgm:prSet/>
      <dgm:spPr/>
      <dgm:t>
        <a:bodyPr/>
        <a:lstStyle/>
        <a:p>
          <a:endParaRPr lang="en-US"/>
        </a:p>
      </dgm:t>
    </dgm:pt>
    <dgm:pt modelId="{1C6C38F1-E471-4434-A274-981FA74BC620}">
      <dgm:prSet custT="1"/>
      <dgm:spPr/>
      <dgm:t>
        <a:bodyPr/>
        <a:lstStyle/>
        <a:p>
          <a:r>
            <a:rPr lang="fr-CH" sz="2000" dirty="0">
              <a:latin typeface="Verdana" panose="020B0604030504040204" pitchFamily="34" charset="0"/>
              <a:ea typeface="Verdana" panose="020B0604030504040204" pitchFamily="34" charset="0"/>
            </a:rPr>
            <a:t>Doublons</a:t>
          </a:r>
          <a:endParaRPr lang="en-US" sz="20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D9F7DA2-4CC3-4CDA-B6DE-0630E2218739}" type="parTrans" cxnId="{3127B986-5F44-409C-AF0B-7E803ED84590}">
      <dgm:prSet/>
      <dgm:spPr/>
      <dgm:t>
        <a:bodyPr/>
        <a:lstStyle/>
        <a:p>
          <a:endParaRPr lang="en-US"/>
        </a:p>
      </dgm:t>
    </dgm:pt>
    <dgm:pt modelId="{242A27F5-794D-4334-BCD7-DC476ADF9A41}" type="sibTrans" cxnId="{3127B986-5F44-409C-AF0B-7E803ED84590}">
      <dgm:prSet/>
      <dgm:spPr/>
      <dgm:t>
        <a:bodyPr/>
        <a:lstStyle/>
        <a:p>
          <a:endParaRPr lang="en-US"/>
        </a:p>
      </dgm:t>
    </dgm:pt>
    <dgm:pt modelId="{E9E47F50-D988-4DF4-854A-0584FDF0EF4B}">
      <dgm:prSet custT="1"/>
      <dgm:spPr/>
      <dgm:t>
        <a:bodyPr/>
        <a:lstStyle/>
        <a:p>
          <a:r>
            <a:rPr lang="fr-CH" sz="2000" dirty="0">
              <a:latin typeface="Verdana" panose="020B0604030504040204" pitchFamily="34" charset="0"/>
              <a:ea typeface="Verdana" panose="020B0604030504040204" pitchFamily="34" charset="0"/>
            </a:rPr>
            <a:t>Pertinence pédagogique</a:t>
          </a:r>
          <a:endParaRPr lang="en-US" sz="20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4C4A11FB-160A-441C-AB7B-4647091D5A7D}" type="parTrans" cxnId="{506657B4-3B86-4088-8A31-EA0A87E6F8CB}">
      <dgm:prSet/>
      <dgm:spPr/>
      <dgm:t>
        <a:bodyPr/>
        <a:lstStyle/>
        <a:p>
          <a:endParaRPr lang="en-US"/>
        </a:p>
      </dgm:t>
    </dgm:pt>
    <dgm:pt modelId="{69AC9B67-F3A0-49BE-BAC3-499949879051}" type="sibTrans" cxnId="{506657B4-3B86-4088-8A31-EA0A87E6F8CB}">
      <dgm:prSet/>
      <dgm:spPr/>
      <dgm:t>
        <a:bodyPr/>
        <a:lstStyle/>
        <a:p>
          <a:endParaRPr lang="en-US"/>
        </a:p>
      </dgm:t>
    </dgm:pt>
    <dgm:pt modelId="{4A7B6BBA-932B-4FCE-B60B-C96FF0ACB391}">
      <dgm:prSet custT="1"/>
      <dgm:spPr/>
      <dgm:t>
        <a:bodyPr/>
        <a:lstStyle/>
        <a:p>
          <a:r>
            <a:rPr lang="fr-CH" sz="2000" dirty="0">
              <a:latin typeface="Verdana" panose="020B0604030504040204" pitchFamily="34" charset="0"/>
              <a:ea typeface="Verdana" panose="020B0604030504040204" pitchFamily="34" charset="0"/>
            </a:rPr>
            <a:t>Accessibilité alternative</a:t>
          </a:r>
          <a:endParaRPr lang="en-US" sz="20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D6F5FC5-AFE1-4A28-B683-B6FD6A18CE77}" type="parTrans" cxnId="{9D5147C5-C14A-4831-9C52-4D4EF06299F7}">
      <dgm:prSet/>
      <dgm:spPr/>
      <dgm:t>
        <a:bodyPr/>
        <a:lstStyle/>
        <a:p>
          <a:endParaRPr lang="en-US"/>
        </a:p>
      </dgm:t>
    </dgm:pt>
    <dgm:pt modelId="{10DDB10F-A3B4-4DF1-A5C3-D2A52822A74C}" type="sibTrans" cxnId="{9D5147C5-C14A-4831-9C52-4D4EF06299F7}">
      <dgm:prSet/>
      <dgm:spPr/>
      <dgm:t>
        <a:bodyPr/>
        <a:lstStyle/>
        <a:p>
          <a:endParaRPr lang="en-US"/>
        </a:p>
      </dgm:t>
    </dgm:pt>
    <dgm:pt modelId="{4F5CBEA3-03E2-4901-BE46-1CE84E9D0650}">
      <dgm:prSet custT="1"/>
      <dgm:spPr/>
      <dgm:t>
        <a:bodyPr/>
        <a:lstStyle/>
        <a:p>
          <a:r>
            <a:rPr lang="fr-CH" sz="2000" dirty="0">
              <a:latin typeface="Verdana" panose="020B0604030504040204" pitchFamily="34" charset="0"/>
              <a:ea typeface="Verdana" panose="020B0604030504040204" pitchFamily="34" charset="0"/>
            </a:rPr>
            <a:t>Intérêt patrimonial </a:t>
          </a:r>
          <a:endParaRPr lang="en-US" sz="20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4AE2219-6BD1-424B-928E-9BBD873E57FF}" type="parTrans" cxnId="{A60CB901-0518-4486-9476-7AE8C3FBCF6C}">
      <dgm:prSet/>
      <dgm:spPr/>
      <dgm:t>
        <a:bodyPr/>
        <a:lstStyle/>
        <a:p>
          <a:endParaRPr lang="en-US"/>
        </a:p>
      </dgm:t>
    </dgm:pt>
    <dgm:pt modelId="{1E8484E5-875E-4CD6-B8AA-C408DB06F6BA}" type="sibTrans" cxnId="{A60CB901-0518-4486-9476-7AE8C3FBCF6C}">
      <dgm:prSet/>
      <dgm:spPr/>
      <dgm:t>
        <a:bodyPr/>
        <a:lstStyle/>
        <a:p>
          <a:endParaRPr lang="en-US"/>
        </a:p>
      </dgm:t>
    </dgm:pt>
    <dgm:pt modelId="{4BBCCB45-13F6-4D6B-A9A3-F692B15B9E23}" type="pres">
      <dgm:prSet presAssocID="{B1B04077-F5DA-4A80-8B21-EB7A4E9B1887}" presName="vert0" presStyleCnt="0">
        <dgm:presLayoutVars>
          <dgm:dir/>
          <dgm:animOne val="branch"/>
          <dgm:animLvl val="lvl"/>
        </dgm:presLayoutVars>
      </dgm:prSet>
      <dgm:spPr/>
    </dgm:pt>
    <dgm:pt modelId="{F23D507F-573E-4597-992D-D15541BA2C5F}" type="pres">
      <dgm:prSet presAssocID="{56555E37-DFF2-4F85-B27D-9495B686155F}" presName="thickLine" presStyleLbl="alignNode1" presStyleIdx="0" presStyleCnt="6"/>
      <dgm:spPr/>
    </dgm:pt>
    <dgm:pt modelId="{B8E75E85-9B95-44F0-85F3-DC068E92CE65}" type="pres">
      <dgm:prSet presAssocID="{56555E37-DFF2-4F85-B27D-9495B686155F}" presName="horz1" presStyleCnt="0"/>
      <dgm:spPr/>
    </dgm:pt>
    <dgm:pt modelId="{C4CA3EA3-24A2-47D0-876A-FA19909E9BBC}" type="pres">
      <dgm:prSet presAssocID="{56555E37-DFF2-4F85-B27D-9495B686155F}" presName="tx1" presStyleLbl="revTx" presStyleIdx="0" presStyleCnt="6" custLinFactNeighborY="-12643"/>
      <dgm:spPr/>
    </dgm:pt>
    <dgm:pt modelId="{812E4392-0D6A-4368-A34A-5D35AEECB4E7}" type="pres">
      <dgm:prSet presAssocID="{56555E37-DFF2-4F85-B27D-9495B686155F}" presName="vert1" presStyleCnt="0"/>
      <dgm:spPr/>
    </dgm:pt>
    <dgm:pt modelId="{239F4427-04A3-4B9D-A57F-7118799C933F}" type="pres">
      <dgm:prSet presAssocID="{81AF23D8-5977-4D59-94CA-9CBAA96F4BBC}" presName="thickLine" presStyleLbl="alignNode1" presStyleIdx="1" presStyleCnt="6"/>
      <dgm:spPr/>
    </dgm:pt>
    <dgm:pt modelId="{4F09DA2F-5475-4DEB-B5BE-1C9673379A87}" type="pres">
      <dgm:prSet presAssocID="{81AF23D8-5977-4D59-94CA-9CBAA96F4BBC}" presName="horz1" presStyleCnt="0"/>
      <dgm:spPr/>
    </dgm:pt>
    <dgm:pt modelId="{94DD4877-7803-4649-8933-AB9A8AB07542}" type="pres">
      <dgm:prSet presAssocID="{81AF23D8-5977-4D59-94CA-9CBAA96F4BBC}" presName="tx1" presStyleLbl="revTx" presStyleIdx="1" presStyleCnt="6"/>
      <dgm:spPr/>
    </dgm:pt>
    <dgm:pt modelId="{896624C1-FE32-41AF-9D34-12066B1A9DDF}" type="pres">
      <dgm:prSet presAssocID="{81AF23D8-5977-4D59-94CA-9CBAA96F4BBC}" presName="vert1" presStyleCnt="0"/>
      <dgm:spPr/>
    </dgm:pt>
    <dgm:pt modelId="{A98AFF79-7FF6-4EB3-AA5A-2EABE6028E76}" type="pres">
      <dgm:prSet presAssocID="{1C6C38F1-E471-4434-A274-981FA74BC620}" presName="thickLine" presStyleLbl="alignNode1" presStyleIdx="2" presStyleCnt="6"/>
      <dgm:spPr/>
    </dgm:pt>
    <dgm:pt modelId="{D19204F1-4C68-4A87-81E2-8883258EEA25}" type="pres">
      <dgm:prSet presAssocID="{1C6C38F1-E471-4434-A274-981FA74BC620}" presName="horz1" presStyleCnt="0"/>
      <dgm:spPr/>
    </dgm:pt>
    <dgm:pt modelId="{B8906CA8-6DBA-4A32-89C5-09AD36C7C59F}" type="pres">
      <dgm:prSet presAssocID="{1C6C38F1-E471-4434-A274-981FA74BC620}" presName="tx1" presStyleLbl="revTx" presStyleIdx="2" presStyleCnt="6"/>
      <dgm:spPr/>
    </dgm:pt>
    <dgm:pt modelId="{6B8F6255-FD83-425D-9E0F-7B5DD7431D95}" type="pres">
      <dgm:prSet presAssocID="{1C6C38F1-E471-4434-A274-981FA74BC620}" presName="vert1" presStyleCnt="0"/>
      <dgm:spPr/>
    </dgm:pt>
    <dgm:pt modelId="{AA26EDB4-E122-4785-8305-439FCAE947DE}" type="pres">
      <dgm:prSet presAssocID="{E9E47F50-D988-4DF4-854A-0584FDF0EF4B}" presName="thickLine" presStyleLbl="alignNode1" presStyleIdx="3" presStyleCnt="6"/>
      <dgm:spPr/>
    </dgm:pt>
    <dgm:pt modelId="{1E3C0717-4403-4959-A46C-7A6C304D2CD6}" type="pres">
      <dgm:prSet presAssocID="{E9E47F50-D988-4DF4-854A-0584FDF0EF4B}" presName="horz1" presStyleCnt="0"/>
      <dgm:spPr/>
    </dgm:pt>
    <dgm:pt modelId="{AEEA381C-12AE-48DA-A51E-08DF8A8980AE}" type="pres">
      <dgm:prSet presAssocID="{E9E47F50-D988-4DF4-854A-0584FDF0EF4B}" presName="tx1" presStyleLbl="revTx" presStyleIdx="3" presStyleCnt="6"/>
      <dgm:spPr/>
    </dgm:pt>
    <dgm:pt modelId="{C0F9E4CC-CE76-4A95-B495-E9D3A6ACE966}" type="pres">
      <dgm:prSet presAssocID="{E9E47F50-D988-4DF4-854A-0584FDF0EF4B}" presName="vert1" presStyleCnt="0"/>
      <dgm:spPr/>
    </dgm:pt>
    <dgm:pt modelId="{4EE0858B-FD87-4037-B2ED-29BFE9150C94}" type="pres">
      <dgm:prSet presAssocID="{4A7B6BBA-932B-4FCE-B60B-C96FF0ACB391}" presName="thickLine" presStyleLbl="alignNode1" presStyleIdx="4" presStyleCnt="6"/>
      <dgm:spPr/>
    </dgm:pt>
    <dgm:pt modelId="{A2D8729D-DE52-49BC-BD18-5290738D96BC}" type="pres">
      <dgm:prSet presAssocID="{4A7B6BBA-932B-4FCE-B60B-C96FF0ACB391}" presName="horz1" presStyleCnt="0"/>
      <dgm:spPr/>
    </dgm:pt>
    <dgm:pt modelId="{A7A0184D-31DE-4CB8-8CED-FF7FD89C492C}" type="pres">
      <dgm:prSet presAssocID="{4A7B6BBA-932B-4FCE-B60B-C96FF0ACB391}" presName="tx1" presStyleLbl="revTx" presStyleIdx="4" presStyleCnt="6"/>
      <dgm:spPr/>
    </dgm:pt>
    <dgm:pt modelId="{B1287279-0E1E-4646-84E6-D547E516E813}" type="pres">
      <dgm:prSet presAssocID="{4A7B6BBA-932B-4FCE-B60B-C96FF0ACB391}" presName="vert1" presStyleCnt="0"/>
      <dgm:spPr/>
    </dgm:pt>
    <dgm:pt modelId="{3242EFC5-97A2-4FEF-BF09-43F514B8FCDD}" type="pres">
      <dgm:prSet presAssocID="{4F5CBEA3-03E2-4901-BE46-1CE84E9D0650}" presName="thickLine" presStyleLbl="alignNode1" presStyleIdx="5" presStyleCnt="6"/>
      <dgm:spPr/>
    </dgm:pt>
    <dgm:pt modelId="{61C7967B-9350-4ADC-8089-46C669A4A2AD}" type="pres">
      <dgm:prSet presAssocID="{4F5CBEA3-03E2-4901-BE46-1CE84E9D0650}" presName="horz1" presStyleCnt="0"/>
      <dgm:spPr/>
    </dgm:pt>
    <dgm:pt modelId="{27F7C370-01BA-456A-9508-CE5FA14DCEB0}" type="pres">
      <dgm:prSet presAssocID="{4F5CBEA3-03E2-4901-BE46-1CE84E9D0650}" presName="tx1" presStyleLbl="revTx" presStyleIdx="5" presStyleCnt="6"/>
      <dgm:spPr/>
    </dgm:pt>
    <dgm:pt modelId="{74123BFC-F467-4CFD-A745-CFD38A628EFC}" type="pres">
      <dgm:prSet presAssocID="{4F5CBEA3-03E2-4901-BE46-1CE84E9D0650}" presName="vert1" presStyleCnt="0"/>
      <dgm:spPr/>
    </dgm:pt>
  </dgm:ptLst>
  <dgm:cxnLst>
    <dgm:cxn modelId="{A60CB901-0518-4486-9476-7AE8C3FBCF6C}" srcId="{B1B04077-F5DA-4A80-8B21-EB7A4E9B1887}" destId="{4F5CBEA3-03E2-4901-BE46-1CE84E9D0650}" srcOrd="5" destOrd="0" parTransId="{F4AE2219-6BD1-424B-928E-9BBD873E57FF}" sibTransId="{1E8484E5-875E-4CD6-B8AA-C408DB06F6BA}"/>
    <dgm:cxn modelId="{FCA8E604-0A10-44FF-B0F3-BAEDB5AAD357}" type="presOf" srcId="{4A7B6BBA-932B-4FCE-B60B-C96FF0ACB391}" destId="{A7A0184D-31DE-4CB8-8CED-FF7FD89C492C}" srcOrd="0" destOrd="0" presId="urn:microsoft.com/office/officeart/2008/layout/LinedList"/>
    <dgm:cxn modelId="{E619410C-D156-4C48-AE66-F663D76F8967}" type="presOf" srcId="{4F5CBEA3-03E2-4901-BE46-1CE84E9D0650}" destId="{27F7C370-01BA-456A-9508-CE5FA14DCEB0}" srcOrd="0" destOrd="0" presId="urn:microsoft.com/office/officeart/2008/layout/LinedList"/>
    <dgm:cxn modelId="{0F5BF216-D3A8-4476-8BB4-E9889B02E748}" type="presOf" srcId="{81AF23D8-5977-4D59-94CA-9CBAA96F4BBC}" destId="{94DD4877-7803-4649-8933-AB9A8AB07542}" srcOrd="0" destOrd="0" presId="urn:microsoft.com/office/officeart/2008/layout/LinedList"/>
    <dgm:cxn modelId="{89BEBD1C-D8E3-4759-9DE3-67AE44C6D26D}" srcId="{B1B04077-F5DA-4A80-8B21-EB7A4E9B1887}" destId="{56555E37-DFF2-4F85-B27D-9495B686155F}" srcOrd="0" destOrd="0" parTransId="{4C029926-0431-47E4-BBD1-1F45B30FCA59}" sibTransId="{3FC1849E-47B1-4E04-9600-653857EB17A4}"/>
    <dgm:cxn modelId="{5E55F53D-1FF4-4AB3-B239-161011E876C7}" type="presOf" srcId="{56555E37-DFF2-4F85-B27D-9495B686155F}" destId="{C4CA3EA3-24A2-47D0-876A-FA19909E9BBC}" srcOrd="0" destOrd="0" presId="urn:microsoft.com/office/officeart/2008/layout/LinedList"/>
    <dgm:cxn modelId="{DDB32F76-420C-4DAD-ACF5-DAD650C219F7}" srcId="{B1B04077-F5DA-4A80-8B21-EB7A4E9B1887}" destId="{81AF23D8-5977-4D59-94CA-9CBAA96F4BBC}" srcOrd="1" destOrd="0" parTransId="{97FB3D93-A2BC-46D5-B2DB-74FEBA21280E}" sibTransId="{E2222FC9-0084-4EB5-9AD5-E5B936F20D02}"/>
    <dgm:cxn modelId="{3127B986-5F44-409C-AF0B-7E803ED84590}" srcId="{B1B04077-F5DA-4A80-8B21-EB7A4E9B1887}" destId="{1C6C38F1-E471-4434-A274-981FA74BC620}" srcOrd="2" destOrd="0" parTransId="{6D9F7DA2-4CC3-4CDA-B6DE-0630E2218739}" sibTransId="{242A27F5-794D-4334-BCD7-DC476ADF9A41}"/>
    <dgm:cxn modelId="{19FCDA8D-15AD-4492-93B1-A73892F4E5A4}" type="presOf" srcId="{E9E47F50-D988-4DF4-854A-0584FDF0EF4B}" destId="{AEEA381C-12AE-48DA-A51E-08DF8A8980AE}" srcOrd="0" destOrd="0" presId="urn:microsoft.com/office/officeart/2008/layout/LinedList"/>
    <dgm:cxn modelId="{506657B4-3B86-4088-8A31-EA0A87E6F8CB}" srcId="{B1B04077-F5DA-4A80-8B21-EB7A4E9B1887}" destId="{E9E47F50-D988-4DF4-854A-0584FDF0EF4B}" srcOrd="3" destOrd="0" parTransId="{4C4A11FB-160A-441C-AB7B-4647091D5A7D}" sibTransId="{69AC9B67-F3A0-49BE-BAC3-499949879051}"/>
    <dgm:cxn modelId="{9D5147C5-C14A-4831-9C52-4D4EF06299F7}" srcId="{B1B04077-F5DA-4A80-8B21-EB7A4E9B1887}" destId="{4A7B6BBA-932B-4FCE-B60B-C96FF0ACB391}" srcOrd="4" destOrd="0" parTransId="{6D6F5FC5-AFE1-4A28-B683-B6FD6A18CE77}" sibTransId="{10DDB10F-A3B4-4DF1-A5C3-D2A52822A74C}"/>
    <dgm:cxn modelId="{100246EC-4DEA-46F8-98EC-287901DB24B2}" type="presOf" srcId="{1C6C38F1-E471-4434-A274-981FA74BC620}" destId="{B8906CA8-6DBA-4A32-89C5-09AD36C7C59F}" srcOrd="0" destOrd="0" presId="urn:microsoft.com/office/officeart/2008/layout/LinedList"/>
    <dgm:cxn modelId="{F0DA68FB-F984-4242-8CEE-B40107B55EB4}" type="presOf" srcId="{B1B04077-F5DA-4A80-8B21-EB7A4E9B1887}" destId="{4BBCCB45-13F6-4D6B-A9A3-F692B15B9E23}" srcOrd="0" destOrd="0" presId="urn:microsoft.com/office/officeart/2008/layout/LinedList"/>
    <dgm:cxn modelId="{42F0063E-D823-4656-9541-21AA6DB07A98}" type="presParOf" srcId="{4BBCCB45-13F6-4D6B-A9A3-F692B15B9E23}" destId="{F23D507F-573E-4597-992D-D15541BA2C5F}" srcOrd="0" destOrd="0" presId="urn:microsoft.com/office/officeart/2008/layout/LinedList"/>
    <dgm:cxn modelId="{263F3B48-044F-4532-B8F0-5841721238E4}" type="presParOf" srcId="{4BBCCB45-13F6-4D6B-A9A3-F692B15B9E23}" destId="{B8E75E85-9B95-44F0-85F3-DC068E92CE65}" srcOrd="1" destOrd="0" presId="urn:microsoft.com/office/officeart/2008/layout/LinedList"/>
    <dgm:cxn modelId="{C9941879-6470-47F3-8839-EDAA05EE3FD9}" type="presParOf" srcId="{B8E75E85-9B95-44F0-85F3-DC068E92CE65}" destId="{C4CA3EA3-24A2-47D0-876A-FA19909E9BBC}" srcOrd="0" destOrd="0" presId="urn:microsoft.com/office/officeart/2008/layout/LinedList"/>
    <dgm:cxn modelId="{EDCD6DE7-0DB1-421C-9A96-CC766CE5697E}" type="presParOf" srcId="{B8E75E85-9B95-44F0-85F3-DC068E92CE65}" destId="{812E4392-0D6A-4368-A34A-5D35AEECB4E7}" srcOrd="1" destOrd="0" presId="urn:microsoft.com/office/officeart/2008/layout/LinedList"/>
    <dgm:cxn modelId="{140290D3-10CF-460A-96BC-28D17BFDDF35}" type="presParOf" srcId="{4BBCCB45-13F6-4D6B-A9A3-F692B15B9E23}" destId="{239F4427-04A3-4B9D-A57F-7118799C933F}" srcOrd="2" destOrd="0" presId="urn:microsoft.com/office/officeart/2008/layout/LinedList"/>
    <dgm:cxn modelId="{520DDBBB-884C-4273-9457-5E889DC46D4B}" type="presParOf" srcId="{4BBCCB45-13F6-4D6B-A9A3-F692B15B9E23}" destId="{4F09DA2F-5475-4DEB-B5BE-1C9673379A87}" srcOrd="3" destOrd="0" presId="urn:microsoft.com/office/officeart/2008/layout/LinedList"/>
    <dgm:cxn modelId="{90F0A769-8EAE-4AC8-82B6-3D1D628A28F9}" type="presParOf" srcId="{4F09DA2F-5475-4DEB-B5BE-1C9673379A87}" destId="{94DD4877-7803-4649-8933-AB9A8AB07542}" srcOrd="0" destOrd="0" presId="urn:microsoft.com/office/officeart/2008/layout/LinedList"/>
    <dgm:cxn modelId="{CDC7737A-B455-412A-BD96-6467EDD9440A}" type="presParOf" srcId="{4F09DA2F-5475-4DEB-B5BE-1C9673379A87}" destId="{896624C1-FE32-41AF-9D34-12066B1A9DDF}" srcOrd="1" destOrd="0" presId="urn:microsoft.com/office/officeart/2008/layout/LinedList"/>
    <dgm:cxn modelId="{E872AF5F-7CFD-4B19-9411-D6CD5E363FA2}" type="presParOf" srcId="{4BBCCB45-13F6-4D6B-A9A3-F692B15B9E23}" destId="{A98AFF79-7FF6-4EB3-AA5A-2EABE6028E76}" srcOrd="4" destOrd="0" presId="urn:microsoft.com/office/officeart/2008/layout/LinedList"/>
    <dgm:cxn modelId="{14AFB22E-5322-48B0-9ED0-030E030902ED}" type="presParOf" srcId="{4BBCCB45-13F6-4D6B-A9A3-F692B15B9E23}" destId="{D19204F1-4C68-4A87-81E2-8883258EEA25}" srcOrd="5" destOrd="0" presId="urn:microsoft.com/office/officeart/2008/layout/LinedList"/>
    <dgm:cxn modelId="{81A2F454-9CD0-4F3F-8099-50625821DEA7}" type="presParOf" srcId="{D19204F1-4C68-4A87-81E2-8883258EEA25}" destId="{B8906CA8-6DBA-4A32-89C5-09AD36C7C59F}" srcOrd="0" destOrd="0" presId="urn:microsoft.com/office/officeart/2008/layout/LinedList"/>
    <dgm:cxn modelId="{D4EB5C1A-1DA0-4DC6-AFAD-B06DCBAF9E7C}" type="presParOf" srcId="{D19204F1-4C68-4A87-81E2-8883258EEA25}" destId="{6B8F6255-FD83-425D-9E0F-7B5DD7431D95}" srcOrd="1" destOrd="0" presId="urn:microsoft.com/office/officeart/2008/layout/LinedList"/>
    <dgm:cxn modelId="{A2D36096-A420-43E4-8ADC-FDB9E98B3365}" type="presParOf" srcId="{4BBCCB45-13F6-4D6B-A9A3-F692B15B9E23}" destId="{AA26EDB4-E122-4785-8305-439FCAE947DE}" srcOrd="6" destOrd="0" presId="urn:microsoft.com/office/officeart/2008/layout/LinedList"/>
    <dgm:cxn modelId="{46B74E2F-0526-4776-816C-BABF3DA60B30}" type="presParOf" srcId="{4BBCCB45-13F6-4D6B-A9A3-F692B15B9E23}" destId="{1E3C0717-4403-4959-A46C-7A6C304D2CD6}" srcOrd="7" destOrd="0" presId="urn:microsoft.com/office/officeart/2008/layout/LinedList"/>
    <dgm:cxn modelId="{5655E2C7-01A3-4CC2-93ED-6AA521C0091B}" type="presParOf" srcId="{1E3C0717-4403-4959-A46C-7A6C304D2CD6}" destId="{AEEA381C-12AE-48DA-A51E-08DF8A8980AE}" srcOrd="0" destOrd="0" presId="urn:microsoft.com/office/officeart/2008/layout/LinedList"/>
    <dgm:cxn modelId="{59C484A1-B993-419A-95DA-E3839E8371E7}" type="presParOf" srcId="{1E3C0717-4403-4959-A46C-7A6C304D2CD6}" destId="{C0F9E4CC-CE76-4A95-B495-E9D3A6ACE966}" srcOrd="1" destOrd="0" presId="urn:microsoft.com/office/officeart/2008/layout/LinedList"/>
    <dgm:cxn modelId="{295F5443-944E-48A7-A08E-0A7523A02DAC}" type="presParOf" srcId="{4BBCCB45-13F6-4D6B-A9A3-F692B15B9E23}" destId="{4EE0858B-FD87-4037-B2ED-29BFE9150C94}" srcOrd="8" destOrd="0" presId="urn:microsoft.com/office/officeart/2008/layout/LinedList"/>
    <dgm:cxn modelId="{605EEBB6-40EB-4A89-AE9D-DFDD5EEBF618}" type="presParOf" srcId="{4BBCCB45-13F6-4D6B-A9A3-F692B15B9E23}" destId="{A2D8729D-DE52-49BC-BD18-5290738D96BC}" srcOrd="9" destOrd="0" presId="urn:microsoft.com/office/officeart/2008/layout/LinedList"/>
    <dgm:cxn modelId="{24BE0E28-DAE5-4E8D-BA9E-7619237C3C76}" type="presParOf" srcId="{A2D8729D-DE52-49BC-BD18-5290738D96BC}" destId="{A7A0184D-31DE-4CB8-8CED-FF7FD89C492C}" srcOrd="0" destOrd="0" presId="urn:microsoft.com/office/officeart/2008/layout/LinedList"/>
    <dgm:cxn modelId="{D3975EF2-0758-4EE3-B469-DCA630C354B8}" type="presParOf" srcId="{A2D8729D-DE52-49BC-BD18-5290738D96BC}" destId="{B1287279-0E1E-4646-84E6-D547E516E813}" srcOrd="1" destOrd="0" presId="urn:microsoft.com/office/officeart/2008/layout/LinedList"/>
    <dgm:cxn modelId="{2DC3FD15-151F-43FE-BB0F-BBC429133508}" type="presParOf" srcId="{4BBCCB45-13F6-4D6B-A9A3-F692B15B9E23}" destId="{3242EFC5-97A2-4FEF-BF09-43F514B8FCDD}" srcOrd="10" destOrd="0" presId="urn:microsoft.com/office/officeart/2008/layout/LinedList"/>
    <dgm:cxn modelId="{40C9E6A5-3F05-42AB-8B4B-F40A88CD339B}" type="presParOf" srcId="{4BBCCB45-13F6-4D6B-A9A3-F692B15B9E23}" destId="{61C7967B-9350-4ADC-8089-46C669A4A2AD}" srcOrd="11" destOrd="0" presId="urn:microsoft.com/office/officeart/2008/layout/LinedList"/>
    <dgm:cxn modelId="{D25E513D-84A8-45E6-AEEC-E1C996B9D4D3}" type="presParOf" srcId="{61C7967B-9350-4ADC-8089-46C669A4A2AD}" destId="{27F7C370-01BA-456A-9508-CE5FA14DCEB0}" srcOrd="0" destOrd="0" presId="urn:microsoft.com/office/officeart/2008/layout/LinedList"/>
    <dgm:cxn modelId="{3FDED133-F0ED-4E92-BF9B-CD253E8F35E5}" type="presParOf" srcId="{61C7967B-9350-4ADC-8089-46C669A4A2AD}" destId="{74123BFC-F467-4CFD-A745-CFD38A628EF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7158E0A-0BB7-47A7-874D-B7455A0530E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2774DB4-9A7F-46C9-B19B-EC4BEDFAD022}">
      <dgm:prSet custT="1"/>
      <dgm:spPr/>
      <dgm:t>
        <a:bodyPr/>
        <a:lstStyle/>
        <a:p>
          <a:r>
            <a:rPr lang="fr-CH" sz="2000" dirty="0">
              <a:latin typeface="Verdana" panose="020B0604030504040204" pitchFamily="34" charset="0"/>
              <a:ea typeface="Verdana" panose="020B0604030504040204" pitchFamily="34" charset="0"/>
            </a:rPr>
            <a:t>Le poids émotionnel du document musical </a:t>
          </a:r>
          <a:endParaRPr lang="en-US" sz="20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836085C7-4817-463F-A5A7-9F2E845B8B2B}" type="parTrans" cxnId="{8DFD2764-87AC-4D56-8D9C-68B3B0EBF6FD}">
      <dgm:prSet/>
      <dgm:spPr/>
      <dgm:t>
        <a:bodyPr/>
        <a:lstStyle/>
        <a:p>
          <a:endParaRPr lang="en-US"/>
        </a:p>
      </dgm:t>
    </dgm:pt>
    <dgm:pt modelId="{3F15F4D0-FC84-4258-885E-DA92FDD9C43A}" type="sibTrans" cxnId="{8DFD2764-87AC-4D56-8D9C-68B3B0EBF6FD}">
      <dgm:prSet/>
      <dgm:spPr/>
      <dgm:t>
        <a:bodyPr/>
        <a:lstStyle/>
        <a:p>
          <a:endParaRPr lang="en-US"/>
        </a:p>
      </dgm:t>
    </dgm:pt>
    <dgm:pt modelId="{05F64C4B-8ACD-49BE-AFA5-6C298C05562A}">
      <dgm:prSet custT="1"/>
      <dgm:spPr/>
      <dgm:t>
        <a:bodyPr/>
        <a:lstStyle/>
        <a:p>
          <a:r>
            <a:rPr lang="fr-FR" sz="2000" dirty="0">
              <a:latin typeface="Verdana" panose="020B0604030504040204" pitchFamily="34" charset="0"/>
              <a:ea typeface="Verdana" panose="020B0604030504040204" pitchFamily="34" charset="0"/>
            </a:rPr>
            <a:t>La crainte de se priver d’un support utile à l’avenir</a:t>
          </a:r>
          <a:endParaRPr lang="en-US" sz="20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341E59F-F82D-4924-AEA9-619FC87BD5B6}" type="parTrans" cxnId="{CD42AADE-0308-4D17-8BA1-DECBFB185A84}">
      <dgm:prSet/>
      <dgm:spPr/>
      <dgm:t>
        <a:bodyPr/>
        <a:lstStyle/>
        <a:p>
          <a:endParaRPr lang="en-US"/>
        </a:p>
      </dgm:t>
    </dgm:pt>
    <dgm:pt modelId="{0D930E49-D51B-460E-BDBC-D0972E4A13A7}" type="sibTrans" cxnId="{CD42AADE-0308-4D17-8BA1-DECBFB185A84}">
      <dgm:prSet/>
      <dgm:spPr/>
      <dgm:t>
        <a:bodyPr/>
        <a:lstStyle/>
        <a:p>
          <a:endParaRPr lang="en-US"/>
        </a:p>
      </dgm:t>
    </dgm:pt>
    <dgm:pt modelId="{30DFCF0A-74D5-4808-8504-02A731212498}">
      <dgm:prSet custT="1"/>
      <dgm:spPr/>
      <dgm:t>
        <a:bodyPr/>
        <a:lstStyle/>
        <a:p>
          <a:r>
            <a:rPr lang="fr-FR" sz="2000" dirty="0">
              <a:latin typeface="Verdana" panose="020B0604030504040204" pitchFamily="34" charset="0"/>
              <a:ea typeface="Verdana" panose="020B0604030504040204" pitchFamily="34" charset="0"/>
            </a:rPr>
            <a:t>L’angoisse d’éliminer un document rare </a:t>
          </a:r>
          <a:endParaRPr lang="en-US" sz="20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46875417-310A-47CA-8FC4-BDC709EDBABA}" type="parTrans" cxnId="{FA4FBCDC-B731-4E78-8457-8E7371B4D386}">
      <dgm:prSet/>
      <dgm:spPr/>
      <dgm:t>
        <a:bodyPr/>
        <a:lstStyle/>
        <a:p>
          <a:endParaRPr lang="en-US"/>
        </a:p>
      </dgm:t>
    </dgm:pt>
    <dgm:pt modelId="{5EB46036-30C3-45CE-AF3C-B02B870F3C48}" type="sibTrans" cxnId="{FA4FBCDC-B731-4E78-8457-8E7371B4D386}">
      <dgm:prSet/>
      <dgm:spPr/>
      <dgm:t>
        <a:bodyPr/>
        <a:lstStyle/>
        <a:p>
          <a:endParaRPr lang="en-US"/>
        </a:p>
      </dgm:t>
    </dgm:pt>
    <dgm:pt modelId="{182CA7FC-1FC0-4D67-B7AD-0AD6328901D2}">
      <dgm:prSet custT="1"/>
      <dgm:spPr/>
      <dgm:t>
        <a:bodyPr/>
        <a:lstStyle/>
        <a:p>
          <a:r>
            <a:rPr lang="fr-FR" sz="2000" dirty="0">
              <a:latin typeface="Verdana" panose="020B0604030504040204" pitchFamily="34" charset="0"/>
              <a:ea typeface="Verdana" panose="020B0604030504040204" pitchFamily="34" charset="0"/>
            </a:rPr>
            <a:t>Que faire des documents désherbés ? </a:t>
          </a:r>
          <a:endParaRPr lang="en-US" sz="20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BE45C61-D527-4304-9B11-0888FF195E3A}" type="parTrans" cxnId="{28226387-D3DF-4B26-918B-8E381433155D}">
      <dgm:prSet/>
      <dgm:spPr/>
      <dgm:t>
        <a:bodyPr/>
        <a:lstStyle/>
        <a:p>
          <a:endParaRPr lang="en-US"/>
        </a:p>
      </dgm:t>
    </dgm:pt>
    <dgm:pt modelId="{8197D684-DD57-4C51-BC3D-01C6E5878861}" type="sibTrans" cxnId="{28226387-D3DF-4B26-918B-8E381433155D}">
      <dgm:prSet/>
      <dgm:spPr/>
      <dgm:t>
        <a:bodyPr/>
        <a:lstStyle/>
        <a:p>
          <a:endParaRPr lang="en-US"/>
        </a:p>
      </dgm:t>
    </dgm:pt>
    <dgm:pt modelId="{95515369-8F2B-423F-A92B-6B5DCA52A851}">
      <dgm:prSet custT="1"/>
      <dgm:spPr/>
      <dgm:t>
        <a:bodyPr/>
        <a:lstStyle/>
        <a:p>
          <a:r>
            <a:rPr lang="fr-CH" sz="2000" dirty="0">
              <a:latin typeface="Verdana" panose="020B0604030504040204" pitchFamily="34" charset="0"/>
              <a:ea typeface="Verdana" panose="020B0604030504040204" pitchFamily="34" charset="0"/>
            </a:rPr>
            <a:t>Le manque d’outils spécifiques à la musique</a:t>
          </a:r>
          <a:endParaRPr lang="en-US" sz="20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12E0E83-0E65-4DF9-B0B1-2C7F50390D86}" type="parTrans" cxnId="{DF0A2D8D-913D-4589-9B31-F3603A8F0749}">
      <dgm:prSet/>
      <dgm:spPr/>
      <dgm:t>
        <a:bodyPr/>
        <a:lstStyle/>
        <a:p>
          <a:endParaRPr lang="en-US"/>
        </a:p>
      </dgm:t>
    </dgm:pt>
    <dgm:pt modelId="{31E16822-F675-4591-9EB3-76F97F1ACBCB}" type="sibTrans" cxnId="{DF0A2D8D-913D-4589-9B31-F3603A8F0749}">
      <dgm:prSet/>
      <dgm:spPr/>
      <dgm:t>
        <a:bodyPr/>
        <a:lstStyle/>
        <a:p>
          <a:endParaRPr lang="en-US"/>
        </a:p>
      </dgm:t>
    </dgm:pt>
    <dgm:pt modelId="{4265942E-0560-4226-A122-564AA1AA234A}" type="pres">
      <dgm:prSet presAssocID="{97158E0A-0BB7-47A7-874D-B7455A0530EE}" presName="linear" presStyleCnt="0">
        <dgm:presLayoutVars>
          <dgm:animLvl val="lvl"/>
          <dgm:resizeHandles val="exact"/>
        </dgm:presLayoutVars>
      </dgm:prSet>
      <dgm:spPr/>
    </dgm:pt>
    <dgm:pt modelId="{6A7BD0AC-B7C2-428A-8E3D-C9EB9E716408}" type="pres">
      <dgm:prSet presAssocID="{22774DB4-9A7F-46C9-B19B-EC4BEDFAD022}" presName="parentText" presStyleLbl="node1" presStyleIdx="0" presStyleCnt="5" custLinFactY="-216443" custLinFactNeighborX="23404" custLinFactNeighborY="-300000">
        <dgm:presLayoutVars>
          <dgm:chMax val="0"/>
          <dgm:bulletEnabled val="1"/>
        </dgm:presLayoutVars>
      </dgm:prSet>
      <dgm:spPr/>
    </dgm:pt>
    <dgm:pt modelId="{C6339A36-57C7-40C0-9A88-9460699C1C81}" type="pres">
      <dgm:prSet presAssocID="{3F15F4D0-FC84-4258-885E-DA92FDD9C43A}" presName="spacer" presStyleCnt="0"/>
      <dgm:spPr/>
    </dgm:pt>
    <dgm:pt modelId="{586D2BA7-9524-4942-BAAB-B14866461F64}" type="pres">
      <dgm:prSet presAssocID="{05F64C4B-8ACD-49BE-AFA5-6C298C05562A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D9C1F795-794C-4695-8816-66446009B535}" type="pres">
      <dgm:prSet presAssocID="{0D930E49-D51B-460E-BDBC-D0972E4A13A7}" presName="spacer" presStyleCnt="0"/>
      <dgm:spPr/>
    </dgm:pt>
    <dgm:pt modelId="{85772AC6-9DAC-4B61-B5FF-8069AAD27551}" type="pres">
      <dgm:prSet presAssocID="{30DFCF0A-74D5-4808-8504-02A731212498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937273A7-220E-49FE-8F29-9799C436CF30}" type="pres">
      <dgm:prSet presAssocID="{5EB46036-30C3-45CE-AF3C-B02B870F3C48}" presName="spacer" presStyleCnt="0"/>
      <dgm:spPr/>
    </dgm:pt>
    <dgm:pt modelId="{243007BA-D686-4792-A8AB-F418C239BD46}" type="pres">
      <dgm:prSet presAssocID="{182CA7FC-1FC0-4D67-B7AD-0AD6328901D2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05876B9C-7F01-4C7F-B326-F545E6DF2DB0}" type="pres">
      <dgm:prSet presAssocID="{8197D684-DD57-4C51-BC3D-01C6E5878861}" presName="spacer" presStyleCnt="0"/>
      <dgm:spPr/>
    </dgm:pt>
    <dgm:pt modelId="{F9CF0A70-861B-4B12-87C1-CAB74A5B5AA0}" type="pres">
      <dgm:prSet presAssocID="{95515369-8F2B-423F-A92B-6B5DCA52A851}" presName="parentText" presStyleLbl="node1" presStyleIdx="4" presStyleCnt="5" custLinFactNeighborY="8204">
        <dgm:presLayoutVars>
          <dgm:chMax val="0"/>
          <dgm:bulletEnabled val="1"/>
        </dgm:presLayoutVars>
      </dgm:prSet>
      <dgm:spPr/>
    </dgm:pt>
  </dgm:ptLst>
  <dgm:cxnLst>
    <dgm:cxn modelId="{F240970B-A699-4A5E-9D9E-048525E146E1}" type="presOf" srcId="{30DFCF0A-74D5-4808-8504-02A731212498}" destId="{85772AC6-9DAC-4B61-B5FF-8069AAD27551}" srcOrd="0" destOrd="0" presId="urn:microsoft.com/office/officeart/2005/8/layout/vList2"/>
    <dgm:cxn modelId="{7516CE20-C45B-41B9-97E7-265BAD1EBC0D}" type="presOf" srcId="{22774DB4-9A7F-46C9-B19B-EC4BEDFAD022}" destId="{6A7BD0AC-B7C2-428A-8E3D-C9EB9E716408}" srcOrd="0" destOrd="0" presId="urn:microsoft.com/office/officeart/2005/8/layout/vList2"/>
    <dgm:cxn modelId="{BD73C93B-D33B-429B-AE0B-A7651FC27E08}" type="presOf" srcId="{95515369-8F2B-423F-A92B-6B5DCA52A851}" destId="{F9CF0A70-861B-4B12-87C1-CAB74A5B5AA0}" srcOrd="0" destOrd="0" presId="urn:microsoft.com/office/officeart/2005/8/layout/vList2"/>
    <dgm:cxn modelId="{8DFD2764-87AC-4D56-8D9C-68B3B0EBF6FD}" srcId="{97158E0A-0BB7-47A7-874D-B7455A0530EE}" destId="{22774DB4-9A7F-46C9-B19B-EC4BEDFAD022}" srcOrd="0" destOrd="0" parTransId="{836085C7-4817-463F-A5A7-9F2E845B8B2B}" sibTransId="{3F15F4D0-FC84-4258-885E-DA92FDD9C43A}"/>
    <dgm:cxn modelId="{28226387-D3DF-4B26-918B-8E381433155D}" srcId="{97158E0A-0BB7-47A7-874D-B7455A0530EE}" destId="{182CA7FC-1FC0-4D67-B7AD-0AD6328901D2}" srcOrd="3" destOrd="0" parTransId="{2BE45C61-D527-4304-9B11-0888FF195E3A}" sibTransId="{8197D684-DD57-4C51-BC3D-01C6E5878861}"/>
    <dgm:cxn modelId="{DF0A2D8D-913D-4589-9B31-F3603A8F0749}" srcId="{97158E0A-0BB7-47A7-874D-B7455A0530EE}" destId="{95515369-8F2B-423F-A92B-6B5DCA52A851}" srcOrd="4" destOrd="0" parTransId="{712E0E83-0E65-4DF9-B0B1-2C7F50390D86}" sibTransId="{31E16822-F675-4591-9EB3-76F97F1ACBCB}"/>
    <dgm:cxn modelId="{A737E8B0-42EA-4FDC-834B-67963E2D9B57}" type="presOf" srcId="{05F64C4B-8ACD-49BE-AFA5-6C298C05562A}" destId="{586D2BA7-9524-4942-BAAB-B14866461F64}" srcOrd="0" destOrd="0" presId="urn:microsoft.com/office/officeart/2005/8/layout/vList2"/>
    <dgm:cxn modelId="{5C512BC9-BEE6-476F-B6CC-EE7848A63ADF}" type="presOf" srcId="{97158E0A-0BB7-47A7-874D-B7455A0530EE}" destId="{4265942E-0560-4226-A122-564AA1AA234A}" srcOrd="0" destOrd="0" presId="urn:microsoft.com/office/officeart/2005/8/layout/vList2"/>
    <dgm:cxn modelId="{451B21CF-31E5-431C-B425-289D237731EA}" type="presOf" srcId="{182CA7FC-1FC0-4D67-B7AD-0AD6328901D2}" destId="{243007BA-D686-4792-A8AB-F418C239BD46}" srcOrd="0" destOrd="0" presId="urn:microsoft.com/office/officeart/2005/8/layout/vList2"/>
    <dgm:cxn modelId="{FA4FBCDC-B731-4E78-8457-8E7371B4D386}" srcId="{97158E0A-0BB7-47A7-874D-B7455A0530EE}" destId="{30DFCF0A-74D5-4808-8504-02A731212498}" srcOrd="2" destOrd="0" parTransId="{46875417-310A-47CA-8FC4-BDC709EDBABA}" sibTransId="{5EB46036-30C3-45CE-AF3C-B02B870F3C48}"/>
    <dgm:cxn modelId="{CD42AADE-0308-4D17-8BA1-DECBFB185A84}" srcId="{97158E0A-0BB7-47A7-874D-B7455A0530EE}" destId="{05F64C4B-8ACD-49BE-AFA5-6C298C05562A}" srcOrd="1" destOrd="0" parTransId="{2341E59F-F82D-4924-AEA9-619FC87BD5B6}" sibTransId="{0D930E49-D51B-460E-BDBC-D0972E4A13A7}"/>
    <dgm:cxn modelId="{9018BFE9-EEE1-453C-B05C-B7A42CE814E7}" type="presParOf" srcId="{4265942E-0560-4226-A122-564AA1AA234A}" destId="{6A7BD0AC-B7C2-428A-8E3D-C9EB9E716408}" srcOrd="0" destOrd="0" presId="urn:microsoft.com/office/officeart/2005/8/layout/vList2"/>
    <dgm:cxn modelId="{BAF9F0E9-0BAA-4275-97CA-5DAEE8D9BF12}" type="presParOf" srcId="{4265942E-0560-4226-A122-564AA1AA234A}" destId="{C6339A36-57C7-40C0-9A88-9460699C1C81}" srcOrd="1" destOrd="0" presId="urn:microsoft.com/office/officeart/2005/8/layout/vList2"/>
    <dgm:cxn modelId="{2794C50D-89F8-407A-BA9F-8EAE0962D1F8}" type="presParOf" srcId="{4265942E-0560-4226-A122-564AA1AA234A}" destId="{586D2BA7-9524-4942-BAAB-B14866461F64}" srcOrd="2" destOrd="0" presId="urn:microsoft.com/office/officeart/2005/8/layout/vList2"/>
    <dgm:cxn modelId="{9E3C9496-4D82-4095-BE66-CF26EA8AE760}" type="presParOf" srcId="{4265942E-0560-4226-A122-564AA1AA234A}" destId="{D9C1F795-794C-4695-8816-66446009B535}" srcOrd="3" destOrd="0" presId="urn:microsoft.com/office/officeart/2005/8/layout/vList2"/>
    <dgm:cxn modelId="{2207612A-D5F2-4762-A868-73E120492A0A}" type="presParOf" srcId="{4265942E-0560-4226-A122-564AA1AA234A}" destId="{85772AC6-9DAC-4B61-B5FF-8069AAD27551}" srcOrd="4" destOrd="0" presId="urn:microsoft.com/office/officeart/2005/8/layout/vList2"/>
    <dgm:cxn modelId="{96F81E78-0D7C-4DFC-A6C7-6AFC8449DBA6}" type="presParOf" srcId="{4265942E-0560-4226-A122-564AA1AA234A}" destId="{937273A7-220E-49FE-8F29-9799C436CF30}" srcOrd="5" destOrd="0" presId="urn:microsoft.com/office/officeart/2005/8/layout/vList2"/>
    <dgm:cxn modelId="{88E40E4C-82FC-4D69-9A6B-2CD849832F0D}" type="presParOf" srcId="{4265942E-0560-4226-A122-564AA1AA234A}" destId="{243007BA-D686-4792-A8AB-F418C239BD46}" srcOrd="6" destOrd="0" presId="urn:microsoft.com/office/officeart/2005/8/layout/vList2"/>
    <dgm:cxn modelId="{0363E206-7191-4010-99C1-420A48B0E0F6}" type="presParOf" srcId="{4265942E-0560-4226-A122-564AA1AA234A}" destId="{05876B9C-7F01-4C7F-B326-F545E6DF2DB0}" srcOrd="7" destOrd="0" presId="urn:microsoft.com/office/officeart/2005/8/layout/vList2"/>
    <dgm:cxn modelId="{E4549748-181D-42F4-B4EF-DF9A49B49C16}" type="presParOf" srcId="{4265942E-0560-4226-A122-564AA1AA234A}" destId="{F9CF0A70-861B-4B12-87C1-CAB74A5B5AA0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370CFEC-57DD-485C-908E-9F7141B1A63F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3D19645-CAE4-444B-AF5B-BC93001AC3F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CH" sz="1600" dirty="0">
              <a:latin typeface="Verdana" panose="020B0604030504040204" pitchFamily="34" charset="0"/>
              <a:ea typeface="Verdana" panose="020B0604030504040204" pitchFamily="34" charset="0"/>
            </a:rPr>
            <a:t>Documenter les critères et les décisions</a:t>
          </a:r>
          <a:endParaRPr lang="en-US" sz="16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1F72FC8E-E942-4FE3-92F5-025C68F65CB4}" type="parTrans" cxnId="{044B8EEA-2F8F-4BAB-8257-71D9B09AEC40}">
      <dgm:prSet/>
      <dgm:spPr/>
      <dgm:t>
        <a:bodyPr/>
        <a:lstStyle/>
        <a:p>
          <a:endParaRPr lang="en-US"/>
        </a:p>
      </dgm:t>
    </dgm:pt>
    <dgm:pt modelId="{BFE0DB96-C607-490F-BB15-CF5969D627AF}" type="sibTrans" cxnId="{044B8EEA-2F8F-4BAB-8257-71D9B09AEC40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A3A8851B-9668-4234-BB89-85F586950B1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600" dirty="0" err="1">
              <a:latin typeface="Verdana" panose="020B0604030504040204" pitchFamily="34" charset="0"/>
              <a:ea typeface="Verdana" panose="020B0604030504040204" pitchFamily="34" charset="0"/>
            </a:rPr>
            <a:t>Travailler</a:t>
          </a:r>
          <a:r>
            <a:rPr lang="en-US" sz="1600" dirty="0"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latin typeface="Verdana" panose="020B0604030504040204" pitchFamily="34" charset="0"/>
              <a:ea typeface="Verdana" panose="020B0604030504040204" pitchFamily="34" charset="0"/>
            </a:rPr>
            <a:t>en</a:t>
          </a:r>
          <a:r>
            <a:rPr lang="en-US" sz="1600" dirty="0"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latin typeface="Verdana" panose="020B0604030504040204" pitchFamily="34" charset="0"/>
              <a:ea typeface="Verdana" panose="020B0604030504040204" pitchFamily="34" charset="0"/>
            </a:rPr>
            <a:t>binôme</a:t>
          </a:r>
          <a:r>
            <a:rPr lang="en-US" sz="1600" dirty="0">
              <a:latin typeface="Verdana" panose="020B0604030504040204" pitchFamily="34" charset="0"/>
              <a:ea typeface="Verdana" panose="020B0604030504040204" pitchFamily="34" charset="0"/>
            </a:rPr>
            <a:t> / </a:t>
          </a:r>
          <a:r>
            <a:rPr lang="en-US" sz="1600" dirty="0" err="1">
              <a:latin typeface="Verdana" panose="020B0604030504040204" pitchFamily="34" charset="0"/>
              <a:ea typeface="Verdana" panose="020B0604030504040204" pitchFamily="34" charset="0"/>
            </a:rPr>
            <a:t>collègues</a:t>
          </a:r>
          <a:endParaRPr lang="en-US" sz="16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A64A3C56-F3A2-46FD-9D41-FFB12C9EB6AC}" type="parTrans" cxnId="{FCDDD92F-5CEB-417F-9B0C-E9EFE89C078C}">
      <dgm:prSet/>
      <dgm:spPr/>
      <dgm:t>
        <a:bodyPr/>
        <a:lstStyle/>
        <a:p>
          <a:endParaRPr lang="en-US"/>
        </a:p>
      </dgm:t>
    </dgm:pt>
    <dgm:pt modelId="{0DD90CAC-AAAA-42E0-BC25-0B1D87FB0A67}" type="sibTrans" cxnId="{FCDDD92F-5CEB-417F-9B0C-E9EFE89C078C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A186470E-FE3B-4D74-9C71-70DCB1664BA4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FR" sz="1600" dirty="0">
              <a:latin typeface="Verdana" panose="020B0604030504040204" pitchFamily="34" charset="0"/>
              <a:ea typeface="Verdana" panose="020B0604030504040204" pitchFamily="34" charset="0"/>
            </a:rPr>
            <a:t>Coopérer au niveau </a:t>
          </a:r>
          <a:r>
            <a:rPr lang="fr-FR" sz="1600" dirty="0" err="1">
              <a:latin typeface="Verdana" panose="020B0604030504040204" pitchFamily="34" charset="0"/>
              <a:ea typeface="Verdana" panose="020B0604030504040204" pitchFamily="34" charset="0"/>
            </a:rPr>
            <a:t>inter-bibliothèques</a:t>
          </a:r>
          <a:r>
            <a:rPr lang="fr-FR" sz="1600" dirty="0">
              <a:latin typeface="Verdana" panose="020B0604030504040204" pitchFamily="34" charset="0"/>
              <a:ea typeface="Verdana" panose="020B0604030504040204" pitchFamily="34" charset="0"/>
            </a:rPr>
            <a:t> ou avec des partenaires (</a:t>
          </a:r>
          <a:r>
            <a:rPr lang="en-US" sz="1600" dirty="0" err="1">
              <a:latin typeface="Verdana" panose="020B0604030504040204" pitchFamily="34" charset="0"/>
              <a:ea typeface="Verdana" panose="020B0604030504040204" pitchFamily="34" charset="0"/>
            </a:rPr>
            <a:t>professionels</a:t>
          </a:r>
          <a:r>
            <a:rPr lang="en-US" sz="1600" dirty="0">
              <a:latin typeface="Verdana" panose="020B0604030504040204" pitchFamily="34" charset="0"/>
              <a:ea typeface="Verdana" panose="020B0604030504040204" pitchFamily="34" charset="0"/>
            </a:rPr>
            <a:t> de la musique, </a:t>
          </a:r>
          <a:r>
            <a:rPr lang="en-US" sz="1600" dirty="0" err="1">
              <a:latin typeface="Verdana" panose="020B0604030504040204" pitchFamily="34" charset="0"/>
              <a:ea typeface="Verdana" panose="020B0604030504040204" pitchFamily="34" charset="0"/>
            </a:rPr>
            <a:t>usager·ères</a:t>
          </a:r>
          <a:r>
            <a:rPr lang="en-US" sz="1600" dirty="0">
              <a:latin typeface="Verdana" panose="020B0604030504040204" pitchFamily="34" charset="0"/>
              <a:ea typeface="Verdana" panose="020B0604030504040204" pitchFamily="34" charset="0"/>
            </a:rPr>
            <a:t>)</a:t>
          </a:r>
        </a:p>
      </dgm:t>
    </dgm:pt>
    <dgm:pt modelId="{5500805A-77A6-471A-A06E-1C32B9DB7C30}" type="parTrans" cxnId="{457D52AF-57A2-4CF3-8A69-2FE45A30B324}">
      <dgm:prSet/>
      <dgm:spPr/>
      <dgm:t>
        <a:bodyPr/>
        <a:lstStyle/>
        <a:p>
          <a:endParaRPr lang="en-US"/>
        </a:p>
      </dgm:t>
    </dgm:pt>
    <dgm:pt modelId="{87334679-05FA-4A86-ACBE-C774909F66BC}" type="sibTrans" cxnId="{457D52AF-57A2-4CF3-8A69-2FE45A30B324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01140557-AE49-42D8-A17D-DD4579F665B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600" dirty="0" err="1">
              <a:latin typeface="Verdana" panose="020B0604030504040204" pitchFamily="34" charset="0"/>
              <a:ea typeface="Verdana" panose="020B0604030504040204" pitchFamily="34" charset="0"/>
            </a:rPr>
            <a:t>Mutualiser</a:t>
          </a:r>
          <a:r>
            <a:rPr lang="en-US" sz="1600" dirty="0">
              <a:latin typeface="Verdana" panose="020B0604030504040204" pitchFamily="34" charset="0"/>
              <a:ea typeface="Verdana" panose="020B0604030504040204" pitchFamily="34" charset="0"/>
            </a:rPr>
            <a:t> les retours </a:t>
          </a:r>
          <a:r>
            <a:rPr lang="en-US" sz="1600" dirty="0" err="1">
              <a:latin typeface="Verdana" panose="020B0604030504040204" pitchFamily="34" charset="0"/>
              <a:ea typeface="Verdana" panose="020B0604030504040204" pitchFamily="34" charset="0"/>
            </a:rPr>
            <a:t>d’expérience</a:t>
          </a:r>
          <a:r>
            <a:rPr lang="en-US" sz="1600" dirty="0">
              <a:latin typeface="Verdana" panose="020B0604030504040204" pitchFamily="34" charset="0"/>
              <a:ea typeface="Verdana" panose="020B0604030504040204" pitchFamily="34" charset="0"/>
            </a:rPr>
            <a:t> (</a:t>
          </a:r>
          <a:r>
            <a:rPr lang="en-US" sz="1600" dirty="0" err="1">
              <a:latin typeface="Verdana" panose="020B0604030504040204" pitchFamily="34" charset="0"/>
              <a:ea typeface="Verdana" panose="020B0604030504040204" pitchFamily="34" charset="0"/>
            </a:rPr>
            <a:t>niveau</a:t>
          </a:r>
          <a:r>
            <a:rPr lang="en-US" sz="1600" dirty="0">
              <a:latin typeface="Verdana" panose="020B0604030504040204" pitchFamily="34" charset="0"/>
              <a:ea typeface="Verdana" panose="020B0604030504040204" pitchFamily="34" charset="0"/>
            </a:rPr>
            <a:t> cantonal / national)</a:t>
          </a:r>
        </a:p>
      </dgm:t>
    </dgm:pt>
    <dgm:pt modelId="{C9E27ADE-CFE5-4CF3-9CB7-4C024FD7BD24}" type="parTrans" cxnId="{89B76511-AE61-476E-AC0D-D55B109EA407}">
      <dgm:prSet/>
      <dgm:spPr/>
      <dgm:t>
        <a:bodyPr/>
        <a:lstStyle/>
        <a:p>
          <a:endParaRPr lang="en-US"/>
        </a:p>
      </dgm:t>
    </dgm:pt>
    <dgm:pt modelId="{1EB610AE-E176-42EE-B517-3E4B9510E829}" type="sibTrans" cxnId="{89B76511-AE61-476E-AC0D-D55B109EA407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4562F148-CF66-4B21-BA97-9884676300B0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FR" sz="1600" dirty="0">
              <a:latin typeface="Verdana" panose="020B0604030504040204" pitchFamily="34" charset="0"/>
              <a:ea typeface="Verdana" panose="020B0604030504040204" pitchFamily="34" charset="0"/>
            </a:rPr>
            <a:t>Valoriser les documents prêts à être retirés ou retirés (expositions, dons, ateliers créatifs)</a:t>
          </a:r>
          <a:endParaRPr lang="en-US" sz="16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A457E4F4-1697-4C08-8C06-ECEB9C922FB3}" type="parTrans" cxnId="{180782CB-C794-4C58-8014-6368A3AD65D7}">
      <dgm:prSet/>
      <dgm:spPr/>
      <dgm:t>
        <a:bodyPr/>
        <a:lstStyle/>
        <a:p>
          <a:endParaRPr lang="en-US"/>
        </a:p>
      </dgm:t>
    </dgm:pt>
    <dgm:pt modelId="{CD76DDAF-2019-456C-AC0A-61EB4344E7C3}" type="sibTrans" cxnId="{180782CB-C794-4C58-8014-6368A3AD65D7}">
      <dgm:prSet/>
      <dgm:spPr/>
      <dgm:t>
        <a:bodyPr/>
        <a:lstStyle/>
        <a:p>
          <a:endParaRPr lang="en-US"/>
        </a:p>
      </dgm:t>
    </dgm:pt>
    <dgm:pt modelId="{D14832AC-5B05-4923-B925-ADF006662508}" type="pres">
      <dgm:prSet presAssocID="{1370CFEC-57DD-485C-908E-9F7141B1A63F}" presName="root" presStyleCnt="0">
        <dgm:presLayoutVars>
          <dgm:dir/>
          <dgm:resizeHandles val="exact"/>
        </dgm:presLayoutVars>
      </dgm:prSet>
      <dgm:spPr/>
    </dgm:pt>
    <dgm:pt modelId="{EE86C8E0-29C3-47B9-8F8D-CA860D02D0A2}" type="pres">
      <dgm:prSet presAssocID="{1370CFEC-57DD-485C-908E-9F7141B1A63F}" presName="container" presStyleCnt="0">
        <dgm:presLayoutVars>
          <dgm:dir/>
          <dgm:resizeHandles val="exact"/>
        </dgm:presLayoutVars>
      </dgm:prSet>
      <dgm:spPr/>
    </dgm:pt>
    <dgm:pt modelId="{9EF31B43-7723-406D-B3FD-83D539C99390}" type="pres">
      <dgm:prSet presAssocID="{63D19645-CAE4-444B-AF5B-BC93001AC3F8}" presName="compNode" presStyleCnt="0"/>
      <dgm:spPr/>
    </dgm:pt>
    <dgm:pt modelId="{79354798-94F0-4336-8B39-E43ECEA2701E}" type="pres">
      <dgm:prSet presAssocID="{63D19645-CAE4-444B-AF5B-BC93001AC3F8}" presName="iconBgRect" presStyleLbl="bgShp" presStyleIdx="0" presStyleCnt="5"/>
      <dgm:spPr/>
    </dgm:pt>
    <dgm:pt modelId="{4B14FE3D-05D9-4D36-B21A-9C87E0308BC8}" type="pres">
      <dgm:prSet presAssocID="{63D19645-CAE4-444B-AF5B-BC93001AC3F8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che"/>
        </a:ext>
      </dgm:extLst>
    </dgm:pt>
    <dgm:pt modelId="{C9863E5D-EA70-4E37-AF44-BC1698CEB592}" type="pres">
      <dgm:prSet presAssocID="{63D19645-CAE4-444B-AF5B-BC93001AC3F8}" presName="spaceRect" presStyleCnt="0"/>
      <dgm:spPr/>
    </dgm:pt>
    <dgm:pt modelId="{DB5A11D5-B968-4CDB-B0BE-04A833D0B7C6}" type="pres">
      <dgm:prSet presAssocID="{63D19645-CAE4-444B-AF5B-BC93001AC3F8}" presName="textRect" presStyleLbl="revTx" presStyleIdx="0" presStyleCnt="5">
        <dgm:presLayoutVars>
          <dgm:chMax val="1"/>
          <dgm:chPref val="1"/>
        </dgm:presLayoutVars>
      </dgm:prSet>
      <dgm:spPr/>
    </dgm:pt>
    <dgm:pt modelId="{0C6E87CE-E7FA-4DDD-B546-895715DBA1A8}" type="pres">
      <dgm:prSet presAssocID="{BFE0DB96-C607-490F-BB15-CF5969D627AF}" presName="sibTrans" presStyleLbl="sibTrans2D1" presStyleIdx="0" presStyleCnt="0"/>
      <dgm:spPr/>
    </dgm:pt>
    <dgm:pt modelId="{C9335F48-0DB1-4AB3-8A24-2F0E8901CB3B}" type="pres">
      <dgm:prSet presAssocID="{A3A8851B-9668-4234-BB89-85F586950B1D}" presName="compNode" presStyleCnt="0"/>
      <dgm:spPr/>
    </dgm:pt>
    <dgm:pt modelId="{07C514FF-A277-472E-AE6F-1E27D531641C}" type="pres">
      <dgm:prSet presAssocID="{A3A8851B-9668-4234-BB89-85F586950B1D}" presName="iconBgRect" presStyleLbl="bgShp" presStyleIdx="1" presStyleCnt="5"/>
      <dgm:spPr/>
    </dgm:pt>
    <dgm:pt modelId="{BF424D7D-FF6B-425C-A19F-E01FDF950C1C}" type="pres">
      <dgm:prSet presAssocID="{A3A8851B-9668-4234-BB89-85F586950B1D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tilisateurs"/>
        </a:ext>
      </dgm:extLst>
    </dgm:pt>
    <dgm:pt modelId="{7E83E682-8473-48AA-B24B-B29CBBDD945C}" type="pres">
      <dgm:prSet presAssocID="{A3A8851B-9668-4234-BB89-85F586950B1D}" presName="spaceRect" presStyleCnt="0"/>
      <dgm:spPr/>
    </dgm:pt>
    <dgm:pt modelId="{77303E1E-C7F5-4EEB-8262-4BF9336BF71E}" type="pres">
      <dgm:prSet presAssocID="{A3A8851B-9668-4234-BB89-85F586950B1D}" presName="textRect" presStyleLbl="revTx" presStyleIdx="1" presStyleCnt="5">
        <dgm:presLayoutVars>
          <dgm:chMax val="1"/>
          <dgm:chPref val="1"/>
        </dgm:presLayoutVars>
      </dgm:prSet>
      <dgm:spPr/>
    </dgm:pt>
    <dgm:pt modelId="{9BA19BE1-2235-4DB1-A2C4-56937EC95F96}" type="pres">
      <dgm:prSet presAssocID="{0DD90CAC-AAAA-42E0-BC25-0B1D87FB0A67}" presName="sibTrans" presStyleLbl="sibTrans2D1" presStyleIdx="0" presStyleCnt="0"/>
      <dgm:spPr/>
    </dgm:pt>
    <dgm:pt modelId="{0C6BCB9A-1ED7-4EBF-A7D1-712E151C1768}" type="pres">
      <dgm:prSet presAssocID="{A186470E-FE3B-4D74-9C71-70DCB1664BA4}" presName="compNode" presStyleCnt="0"/>
      <dgm:spPr/>
    </dgm:pt>
    <dgm:pt modelId="{9BC63021-B871-4FBE-AAA7-1FE0914C8155}" type="pres">
      <dgm:prSet presAssocID="{A186470E-FE3B-4D74-9C71-70DCB1664BA4}" presName="iconBgRect" presStyleLbl="bgShp" presStyleIdx="2" presStyleCnt="5"/>
      <dgm:spPr/>
    </dgm:pt>
    <dgm:pt modelId="{3AF08EEE-9B94-426F-A626-B63F733C235B}" type="pres">
      <dgm:prSet presAssocID="{A186470E-FE3B-4D74-9C71-70DCB1664BA4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oignée de main"/>
        </a:ext>
      </dgm:extLst>
    </dgm:pt>
    <dgm:pt modelId="{F58A1387-4D64-40E3-94C0-438C8F71823F}" type="pres">
      <dgm:prSet presAssocID="{A186470E-FE3B-4D74-9C71-70DCB1664BA4}" presName="spaceRect" presStyleCnt="0"/>
      <dgm:spPr/>
    </dgm:pt>
    <dgm:pt modelId="{E4B840B5-01A1-4EF3-80F0-0454D6448DF7}" type="pres">
      <dgm:prSet presAssocID="{A186470E-FE3B-4D74-9C71-70DCB1664BA4}" presName="textRect" presStyleLbl="revTx" presStyleIdx="2" presStyleCnt="5">
        <dgm:presLayoutVars>
          <dgm:chMax val="1"/>
          <dgm:chPref val="1"/>
        </dgm:presLayoutVars>
      </dgm:prSet>
      <dgm:spPr/>
    </dgm:pt>
    <dgm:pt modelId="{7B976924-B6BD-4B0B-9A97-6F6EF89F269F}" type="pres">
      <dgm:prSet presAssocID="{87334679-05FA-4A86-ACBE-C774909F66BC}" presName="sibTrans" presStyleLbl="sibTrans2D1" presStyleIdx="0" presStyleCnt="0"/>
      <dgm:spPr/>
    </dgm:pt>
    <dgm:pt modelId="{62F16F85-F1AF-4203-BAF1-8BEB6C78242C}" type="pres">
      <dgm:prSet presAssocID="{01140557-AE49-42D8-A17D-DD4579F665B6}" presName="compNode" presStyleCnt="0"/>
      <dgm:spPr/>
    </dgm:pt>
    <dgm:pt modelId="{9B7E8B10-6096-4E42-98E6-E0C727A17739}" type="pres">
      <dgm:prSet presAssocID="{01140557-AE49-42D8-A17D-DD4579F665B6}" presName="iconBgRect" presStyleLbl="bgShp" presStyleIdx="3" presStyleCnt="5"/>
      <dgm:spPr/>
    </dgm:pt>
    <dgm:pt modelId="{4F51D569-F22A-457A-82AC-91A59392AD1D}" type="pres">
      <dgm:prSet presAssocID="{01140557-AE49-42D8-A17D-DD4579F665B6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DD056990-03B2-4B1A-80CD-E24F4B169BA8}" type="pres">
      <dgm:prSet presAssocID="{01140557-AE49-42D8-A17D-DD4579F665B6}" presName="spaceRect" presStyleCnt="0"/>
      <dgm:spPr/>
    </dgm:pt>
    <dgm:pt modelId="{22B80A3E-C04D-4C7A-9669-2163C6941C66}" type="pres">
      <dgm:prSet presAssocID="{01140557-AE49-42D8-A17D-DD4579F665B6}" presName="textRect" presStyleLbl="revTx" presStyleIdx="3" presStyleCnt="5">
        <dgm:presLayoutVars>
          <dgm:chMax val="1"/>
          <dgm:chPref val="1"/>
        </dgm:presLayoutVars>
      </dgm:prSet>
      <dgm:spPr/>
    </dgm:pt>
    <dgm:pt modelId="{3E163F8E-EE66-41FE-AD49-674F706A394B}" type="pres">
      <dgm:prSet presAssocID="{1EB610AE-E176-42EE-B517-3E4B9510E829}" presName="sibTrans" presStyleLbl="sibTrans2D1" presStyleIdx="0" presStyleCnt="0"/>
      <dgm:spPr/>
    </dgm:pt>
    <dgm:pt modelId="{97641303-CBD1-45CA-8194-0550CAE1E60B}" type="pres">
      <dgm:prSet presAssocID="{4562F148-CF66-4B21-BA97-9884676300B0}" presName="compNode" presStyleCnt="0"/>
      <dgm:spPr/>
    </dgm:pt>
    <dgm:pt modelId="{854C5CC3-4509-4B36-9A9B-78FE1A8C2C63}" type="pres">
      <dgm:prSet presAssocID="{4562F148-CF66-4B21-BA97-9884676300B0}" presName="iconBgRect" presStyleLbl="bgShp" presStyleIdx="4" presStyleCnt="5"/>
      <dgm:spPr/>
    </dgm:pt>
    <dgm:pt modelId="{D2A7CA6F-9B06-4272-84BA-19B8851AAA3B}" type="pres">
      <dgm:prSet presAssocID="{4562F148-CF66-4B21-BA97-9884676300B0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iste de contrôle"/>
        </a:ext>
      </dgm:extLst>
    </dgm:pt>
    <dgm:pt modelId="{42E42D2A-BAC3-4230-8074-68D9252D5AE7}" type="pres">
      <dgm:prSet presAssocID="{4562F148-CF66-4B21-BA97-9884676300B0}" presName="spaceRect" presStyleCnt="0"/>
      <dgm:spPr/>
    </dgm:pt>
    <dgm:pt modelId="{6E794B29-F47C-4829-A330-906CF1616943}" type="pres">
      <dgm:prSet presAssocID="{4562F148-CF66-4B21-BA97-9884676300B0}" presName="textRect" presStyleLbl="revTx" presStyleIdx="4" presStyleCnt="5" custLinFactNeighborY="2941">
        <dgm:presLayoutVars>
          <dgm:chMax val="1"/>
          <dgm:chPref val="1"/>
        </dgm:presLayoutVars>
      </dgm:prSet>
      <dgm:spPr/>
    </dgm:pt>
  </dgm:ptLst>
  <dgm:cxnLst>
    <dgm:cxn modelId="{A88F4E07-C53D-4CC7-8357-28AA1C4D1BA8}" type="presOf" srcId="{0DD90CAC-AAAA-42E0-BC25-0B1D87FB0A67}" destId="{9BA19BE1-2235-4DB1-A2C4-56937EC95F96}" srcOrd="0" destOrd="0" presId="urn:microsoft.com/office/officeart/2018/2/layout/IconCircleList"/>
    <dgm:cxn modelId="{89B76511-AE61-476E-AC0D-D55B109EA407}" srcId="{1370CFEC-57DD-485C-908E-9F7141B1A63F}" destId="{01140557-AE49-42D8-A17D-DD4579F665B6}" srcOrd="3" destOrd="0" parTransId="{C9E27ADE-CFE5-4CF3-9CB7-4C024FD7BD24}" sibTransId="{1EB610AE-E176-42EE-B517-3E4B9510E829}"/>
    <dgm:cxn modelId="{FCDDD92F-5CEB-417F-9B0C-E9EFE89C078C}" srcId="{1370CFEC-57DD-485C-908E-9F7141B1A63F}" destId="{A3A8851B-9668-4234-BB89-85F586950B1D}" srcOrd="1" destOrd="0" parTransId="{A64A3C56-F3A2-46FD-9D41-FFB12C9EB6AC}" sibTransId="{0DD90CAC-AAAA-42E0-BC25-0B1D87FB0A67}"/>
    <dgm:cxn modelId="{7255DD30-82C8-4857-987B-F348D975ACC3}" type="presOf" srcId="{BFE0DB96-C607-490F-BB15-CF5969D627AF}" destId="{0C6E87CE-E7FA-4DDD-B546-895715DBA1A8}" srcOrd="0" destOrd="0" presId="urn:microsoft.com/office/officeart/2018/2/layout/IconCircleList"/>
    <dgm:cxn modelId="{D0D8073B-2C8B-484C-9EE8-E2711D1AB3A3}" type="presOf" srcId="{4562F148-CF66-4B21-BA97-9884676300B0}" destId="{6E794B29-F47C-4829-A330-906CF1616943}" srcOrd="0" destOrd="0" presId="urn:microsoft.com/office/officeart/2018/2/layout/IconCircleList"/>
    <dgm:cxn modelId="{23943E3D-89D9-4866-83FF-5847BCEBE84C}" type="presOf" srcId="{01140557-AE49-42D8-A17D-DD4579F665B6}" destId="{22B80A3E-C04D-4C7A-9669-2163C6941C66}" srcOrd="0" destOrd="0" presId="urn:microsoft.com/office/officeart/2018/2/layout/IconCircleList"/>
    <dgm:cxn modelId="{78FF7A4A-7EE4-4A12-979A-F002665A0596}" type="presOf" srcId="{1EB610AE-E176-42EE-B517-3E4B9510E829}" destId="{3E163F8E-EE66-41FE-AD49-674F706A394B}" srcOrd="0" destOrd="0" presId="urn:microsoft.com/office/officeart/2018/2/layout/IconCircleList"/>
    <dgm:cxn modelId="{D3AEB57C-C543-4140-BAA9-4D44F0ED6ECF}" type="presOf" srcId="{1370CFEC-57DD-485C-908E-9F7141B1A63F}" destId="{D14832AC-5B05-4923-B925-ADF006662508}" srcOrd="0" destOrd="0" presId="urn:microsoft.com/office/officeart/2018/2/layout/IconCircleList"/>
    <dgm:cxn modelId="{23694984-9FA6-41DF-B2F5-B881C3402A5E}" type="presOf" srcId="{87334679-05FA-4A86-ACBE-C774909F66BC}" destId="{7B976924-B6BD-4B0B-9A97-6F6EF89F269F}" srcOrd="0" destOrd="0" presId="urn:microsoft.com/office/officeart/2018/2/layout/IconCircleList"/>
    <dgm:cxn modelId="{9AEC618C-656A-473B-AAF7-63FB28384EB5}" type="presOf" srcId="{A3A8851B-9668-4234-BB89-85F586950B1D}" destId="{77303E1E-C7F5-4EEB-8262-4BF9336BF71E}" srcOrd="0" destOrd="0" presId="urn:microsoft.com/office/officeart/2018/2/layout/IconCircleList"/>
    <dgm:cxn modelId="{FEC59197-7CE2-404D-ACC4-1AB39FFDB83E}" type="presOf" srcId="{A186470E-FE3B-4D74-9C71-70DCB1664BA4}" destId="{E4B840B5-01A1-4EF3-80F0-0454D6448DF7}" srcOrd="0" destOrd="0" presId="urn:microsoft.com/office/officeart/2018/2/layout/IconCircleList"/>
    <dgm:cxn modelId="{457D52AF-57A2-4CF3-8A69-2FE45A30B324}" srcId="{1370CFEC-57DD-485C-908E-9F7141B1A63F}" destId="{A186470E-FE3B-4D74-9C71-70DCB1664BA4}" srcOrd="2" destOrd="0" parTransId="{5500805A-77A6-471A-A06E-1C32B9DB7C30}" sibTransId="{87334679-05FA-4A86-ACBE-C774909F66BC}"/>
    <dgm:cxn modelId="{180782CB-C794-4C58-8014-6368A3AD65D7}" srcId="{1370CFEC-57DD-485C-908E-9F7141B1A63F}" destId="{4562F148-CF66-4B21-BA97-9884676300B0}" srcOrd="4" destOrd="0" parTransId="{A457E4F4-1697-4C08-8C06-ECEB9C922FB3}" sibTransId="{CD76DDAF-2019-456C-AC0A-61EB4344E7C3}"/>
    <dgm:cxn modelId="{A037B3D3-E3B4-4529-8D69-4B61F6E87D84}" type="presOf" srcId="{63D19645-CAE4-444B-AF5B-BC93001AC3F8}" destId="{DB5A11D5-B968-4CDB-B0BE-04A833D0B7C6}" srcOrd="0" destOrd="0" presId="urn:microsoft.com/office/officeart/2018/2/layout/IconCircleList"/>
    <dgm:cxn modelId="{044B8EEA-2F8F-4BAB-8257-71D9B09AEC40}" srcId="{1370CFEC-57DD-485C-908E-9F7141B1A63F}" destId="{63D19645-CAE4-444B-AF5B-BC93001AC3F8}" srcOrd="0" destOrd="0" parTransId="{1F72FC8E-E942-4FE3-92F5-025C68F65CB4}" sibTransId="{BFE0DB96-C607-490F-BB15-CF5969D627AF}"/>
    <dgm:cxn modelId="{B466E4F7-3394-43A0-A487-0F01B4455186}" type="presParOf" srcId="{D14832AC-5B05-4923-B925-ADF006662508}" destId="{EE86C8E0-29C3-47B9-8F8D-CA860D02D0A2}" srcOrd="0" destOrd="0" presId="urn:microsoft.com/office/officeart/2018/2/layout/IconCircleList"/>
    <dgm:cxn modelId="{2AEB05B3-3260-4AA7-80D7-ADD549E2CC2E}" type="presParOf" srcId="{EE86C8E0-29C3-47B9-8F8D-CA860D02D0A2}" destId="{9EF31B43-7723-406D-B3FD-83D539C99390}" srcOrd="0" destOrd="0" presId="urn:microsoft.com/office/officeart/2018/2/layout/IconCircleList"/>
    <dgm:cxn modelId="{82682821-AB07-4A53-859D-F8AEE19D5C81}" type="presParOf" srcId="{9EF31B43-7723-406D-B3FD-83D539C99390}" destId="{79354798-94F0-4336-8B39-E43ECEA2701E}" srcOrd="0" destOrd="0" presId="urn:microsoft.com/office/officeart/2018/2/layout/IconCircleList"/>
    <dgm:cxn modelId="{DCA650C4-815E-433F-9910-FA78E8B95381}" type="presParOf" srcId="{9EF31B43-7723-406D-B3FD-83D539C99390}" destId="{4B14FE3D-05D9-4D36-B21A-9C87E0308BC8}" srcOrd="1" destOrd="0" presId="urn:microsoft.com/office/officeart/2018/2/layout/IconCircleList"/>
    <dgm:cxn modelId="{AFBFA18F-A3EA-43D9-8774-F5B874A97925}" type="presParOf" srcId="{9EF31B43-7723-406D-B3FD-83D539C99390}" destId="{C9863E5D-EA70-4E37-AF44-BC1698CEB592}" srcOrd="2" destOrd="0" presId="urn:microsoft.com/office/officeart/2018/2/layout/IconCircleList"/>
    <dgm:cxn modelId="{50225D56-B1C3-4644-A834-860F3418B40C}" type="presParOf" srcId="{9EF31B43-7723-406D-B3FD-83D539C99390}" destId="{DB5A11D5-B968-4CDB-B0BE-04A833D0B7C6}" srcOrd="3" destOrd="0" presId="urn:microsoft.com/office/officeart/2018/2/layout/IconCircleList"/>
    <dgm:cxn modelId="{B6841313-D5FE-4369-BAFA-331075DD7478}" type="presParOf" srcId="{EE86C8E0-29C3-47B9-8F8D-CA860D02D0A2}" destId="{0C6E87CE-E7FA-4DDD-B546-895715DBA1A8}" srcOrd="1" destOrd="0" presId="urn:microsoft.com/office/officeart/2018/2/layout/IconCircleList"/>
    <dgm:cxn modelId="{1F2C264B-4608-43D9-B277-82133C753A4A}" type="presParOf" srcId="{EE86C8E0-29C3-47B9-8F8D-CA860D02D0A2}" destId="{C9335F48-0DB1-4AB3-8A24-2F0E8901CB3B}" srcOrd="2" destOrd="0" presId="urn:microsoft.com/office/officeart/2018/2/layout/IconCircleList"/>
    <dgm:cxn modelId="{CF1B030B-EBD0-4FFA-B71B-484D81360F03}" type="presParOf" srcId="{C9335F48-0DB1-4AB3-8A24-2F0E8901CB3B}" destId="{07C514FF-A277-472E-AE6F-1E27D531641C}" srcOrd="0" destOrd="0" presId="urn:microsoft.com/office/officeart/2018/2/layout/IconCircleList"/>
    <dgm:cxn modelId="{12F7FD8C-0A58-4B30-84FE-9BE0904B5B24}" type="presParOf" srcId="{C9335F48-0DB1-4AB3-8A24-2F0E8901CB3B}" destId="{BF424D7D-FF6B-425C-A19F-E01FDF950C1C}" srcOrd="1" destOrd="0" presId="urn:microsoft.com/office/officeart/2018/2/layout/IconCircleList"/>
    <dgm:cxn modelId="{16C75A75-89D7-46F4-8FAF-54D6F35DC011}" type="presParOf" srcId="{C9335F48-0DB1-4AB3-8A24-2F0E8901CB3B}" destId="{7E83E682-8473-48AA-B24B-B29CBBDD945C}" srcOrd="2" destOrd="0" presId="urn:microsoft.com/office/officeart/2018/2/layout/IconCircleList"/>
    <dgm:cxn modelId="{330FE6DA-B823-498F-AD01-5F84FBA0EACD}" type="presParOf" srcId="{C9335F48-0DB1-4AB3-8A24-2F0E8901CB3B}" destId="{77303E1E-C7F5-4EEB-8262-4BF9336BF71E}" srcOrd="3" destOrd="0" presId="urn:microsoft.com/office/officeart/2018/2/layout/IconCircleList"/>
    <dgm:cxn modelId="{3ADB0C93-BD51-44F7-9499-135C06D6F001}" type="presParOf" srcId="{EE86C8E0-29C3-47B9-8F8D-CA860D02D0A2}" destId="{9BA19BE1-2235-4DB1-A2C4-56937EC95F96}" srcOrd="3" destOrd="0" presId="urn:microsoft.com/office/officeart/2018/2/layout/IconCircleList"/>
    <dgm:cxn modelId="{8BA325B9-C13F-4077-8569-3E00F76DEA13}" type="presParOf" srcId="{EE86C8E0-29C3-47B9-8F8D-CA860D02D0A2}" destId="{0C6BCB9A-1ED7-4EBF-A7D1-712E151C1768}" srcOrd="4" destOrd="0" presId="urn:microsoft.com/office/officeart/2018/2/layout/IconCircleList"/>
    <dgm:cxn modelId="{50DB5858-380E-4CAC-A069-008381EA3656}" type="presParOf" srcId="{0C6BCB9A-1ED7-4EBF-A7D1-712E151C1768}" destId="{9BC63021-B871-4FBE-AAA7-1FE0914C8155}" srcOrd="0" destOrd="0" presId="urn:microsoft.com/office/officeart/2018/2/layout/IconCircleList"/>
    <dgm:cxn modelId="{A89A4AD7-B5DC-4CC8-8DA5-7DD36948D1F4}" type="presParOf" srcId="{0C6BCB9A-1ED7-4EBF-A7D1-712E151C1768}" destId="{3AF08EEE-9B94-426F-A626-B63F733C235B}" srcOrd="1" destOrd="0" presId="urn:microsoft.com/office/officeart/2018/2/layout/IconCircleList"/>
    <dgm:cxn modelId="{D2B88DD3-117A-4A14-B5DD-8230E69969B5}" type="presParOf" srcId="{0C6BCB9A-1ED7-4EBF-A7D1-712E151C1768}" destId="{F58A1387-4D64-40E3-94C0-438C8F71823F}" srcOrd="2" destOrd="0" presId="urn:microsoft.com/office/officeart/2018/2/layout/IconCircleList"/>
    <dgm:cxn modelId="{AB41550A-B4F1-4636-A88E-BBA7CBBD280A}" type="presParOf" srcId="{0C6BCB9A-1ED7-4EBF-A7D1-712E151C1768}" destId="{E4B840B5-01A1-4EF3-80F0-0454D6448DF7}" srcOrd="3" destOrd="0" presId="urn:microsoft.com/office/officeart/2018/2/layout/IconCircleList"/>
    <dgm:cxn modelId="{CC973376-329E-445F-995D-A63D86868232}" type="presParOf" srcId="{EE86C8E0-29C3-47B9-8F8D-CA860D02D0A2}" destId="{7B976924-B6BD-4B0B-9A97-6F6EF89F269F}" srcOrd="5" destOrd="0" presId="urn:microsoft.com/office/officeart/2018/2/layout/IconCircleList"/>
    <dgm:cxn modelId="{AA7A008F-BB3D-4304-9236-64CF02702B38}" type="presParOf" srcId="{EE86C8E0-29C3-47B9-8F8D-CA860D02D0A2}" destId="{62F16F85-F1AF-4203-BAF1-8BEB6C78242C}" srcOrd="6" destOrd="0" presId="urn:microsoft.com/office/officeart/2018/2/layout/IconCircleList"/>
    <dgm:cxn modelId="{91836F1B-437F-4F59-ACE1-9C3DF01A0AD0}" type="presParOf" srcId="{62F16F85-F1AF-4203-BAF1-8BEB6C78242C}" destId="{9B7E8B10-6096-4E42-98E6-E0C727A17739}" srcOrd="0" destOrd="0" presId="urn:microsoft.com/office/officeart/2018/2/layout/IconCircleList"/>
    <dgm:cxn modelId="{0A1E8B26-6C07-4B91-BEAA-46304AAADEF3}" type="presParOf" srcId="{62F16F85-F1AF-4203-BAF1-8BEB6C78242C}" destId="{4F51D569-F22A-457A-82AC-91A59392AD1D}" srcOrd="1" destOrd="0" presId="urn:microsoft.com/office/officeart/2018/2/layout/IconCircleList"/>
    <dgm:cxn modelId="{D3863EFB-D2EF-419E-8B53-A334C6331172}" type="presParOf" srcId="{62F16F85-F1AF-4203-BAF1-8BEB6C78242C}" destId="{DD056990-03B2-4B1A-80CD-E24F4B169BA8}" srcOrd="2" destOrd="0" presId="urn:microsoft.com/office/officeart/2018/2/layout/IconCircleList"/>
    <dgm:cxn modelId="{94A257C4-CF8F-44BD-A0BD-EAA13EC5C2FC}" type="presParOf" srcId="{62F16F85-F1AF-4203-BAF1-8BEB6C78242C}" destId="{22B80A3E-C04D-4C7A-9669-2163C6941C66}" srcOrd="3" destOrd="0" presId="urn:microsoft.com/office/officeart/2018/2/layout/IconCircleList"/>
    <dgm:cxn modelId="{6D8761E1-9793-4867-B016-3A476B9EA5FB}" type="presParOf" srcId="{EE86C8E0-29C3-47B9-8F8D-CA860D02D0A2}" destId="{3E163F8E-EE66-41FE-AD49-674F706A394B}" srcOrd="7" destOrd="0" presId="urn:microsoft.com/office/officeart/2018/2/layout/IconCircleList"/>
    <dgm:cxn modelId="{A7D57ED7-AF36-4063-84DC-F37C0335B438}" type="presParOf" srcId="{EE86C8E0-29C3-47B9-8F8D-CA860D02D0A2}" destId="{97641303-CBD1-45CA-8194-0550CAE1E60B}" srcOrd="8" destOrd="0" presId="urn:microsoft.com/office/officeart/2018/2/layout/IconCircleList"/>
    <dgm:cxn modelId="{D455FB8B-272E-4958-9B64-AC0876E0FF31}" type="presParOf" srcId="{97641303-CBD1-45CA-8194-0550CAE1E60B}" destId="{854C5CC3-4509-4B36-9A9B-78FE1A8C2C63}" srcOrd="0" destOrd="0" presId="urn:microsoft.com/office/officeart/2018/2/layout/IconCircleList"/>
    <dgm:cxn modelId="{B995E923-CB7E-4A69-BCCF-1D27A5A969F9}" type="presParOf" srcId="{97641303-CBD1-45CA-8194-0550CAE1E60B}" destId="{D2A7CA6F-9B06-4272-84BA-19B8851AAA3B}" srcOrd="1" destOrd="0" presId="urn:microsoft.com/office/officeart/2018/2/layout/IconCircleList"/>
    <dgm:cxn modelId="{DED03372-63E3-4F0D-AA32-145DFE7FD854}" type="presParOf" srcId="{97641303-CBD1-45CA-8194-0550CAE1E60B}" destId="{42E42D2A-BAC3-4230-8074-68D9252D5AE7}" srcOrd="2" destOrd="0" presId="urn:microsoft.com/office/officeart/2018/2/layout/IconCircleList"/>
    <dgm:cxn modelId="{20E84561-E727-41B7-B775-D270FC0DD9EC}" type="presParOf" srcId="{97641303-CBD1-45CA-8194-0550CAE1E60B}" destId="{6E794B29-F47C-4829-A330-906CF1616943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53E644A-8F2E-4D3C-A006-6C6F36E1203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C525747-9123-4EC3-AAB2-B61F6A5A4B84}">
      <dgm:prSet custT="1"/>
      <dgm:spPr/>
      <dgm:t>
        <a:bodyPr/>
        <a:lstStyle/>
        <a:p>
          <a:r>
            <a:rPr lang="fr-FR" sz="2000" dirty="0">
              <a:latin typeface="Verdana" panose="020B0604030504040204" pitchFamily="34" charset="0"/>
              <a:ea typeface="Verdana" panose="020B0604030504040204" pitchFamily="34" charset="0"/>
            </a:rPr>
            <a:t>Un travail délicat entre conservation, transmission et actualisation </a:t>
          </a:r>
          <a:endParaRPr lang="en-US" sz="20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6876F89-BDE8-463C-A407-BBD0A501F38A}" type="parTrans" cxnId="{C8ECF0E1-3F6F-46BB-96F4-46CBDDC63509}">
      <dgm:prSet/>
      <dgm:spPr/>
      <dgm:t>
        <a:bodyPr/>
        <a:lstStyle/>
        <a:p>
          <a:endParaRPr lang="en-US"/>
        </a:p>
      </dgm:t>
    </dgm:pt>
    <dgm:pt modelId="{24CDA864-BCF3-43E7-973C-3A7D6B3480B1}" type="sibTrans" cxnId="{C8ECF0E1-3F6F-46BB-96F4-46CBDDC63509}">
      <dgm:prSet/>
      <dgm:spPr/>
      <dgm:t>
        <a:bodyPr/>
        <a:lstStyle/>
        <a:p>
          <a:endParaRPr lang="en-US"/>
        </a:p>
      </dgm:t>
    </dgm:pt>
    <dgm:pt modelId="{061BBF53-B221-4460-9EB5-51DD8098FBC1}">
      <dgm:prSet custT="1"/>
      <dgm:spPr/>
      <dgm:t>
        <a:bodyPr/>
        <a:lstStyle/>
        <a:p>
          <a:r>
            <a:rPr lang="fr-FR" sz="2000" dirty="0">
              <a:latin typeface="Verdana" panose="020B0604030504040204" pitchFamily="34" charset="0"/>
              <a:ea typeface="Verdana" panose="020B0604030504040204" pitchFamily="34" charset="0"/>
            </a:rPr>
            <a:t>Un acte de soin pas un geste de rupture</a:t>
          </a:r>
          <a:endParaRPr lang="en-US" sz="20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C536DCB-0531-49EA-9185-D333E83DD78A}" type="parTrans" cxnId="{D9F533F8-6E9F-42BD-8471-73665187B5D8}">
      <dgm:prSet/>
      <dgm:spPr/>
      <dgm:t>
        <a:bodyPr/>
        <a:lstStyle/>
        <a:p>
          <a:endParaRPr lang="en-US"/>
        </a:p>
      </dgm:t>
    </dgm:pt>
    <dgm:pt modelId="{73662C36-A4B6-4C9B-9DD1-7EC254E6169C}" type="sibTrans" cxnId="{D9F533F8-6E9F-42BD-8471-73665187B5D8}">
      <dgm:prSet/>
      <dgm:spPr/>
      <dgm:t>
        <a:bodyPr/>
        <a:lstStyle/>
        <a:p>
          <a:endParaRPr lang="en-US"/>
        </a:p>
      </dgm:t>
    </dgm:pt>
    <dgm:pt modelId="{224818EB-0326-41A2-A622-46552745468A}">
      <dgm:prSet custT="1"/>
      <dgm:spPr/>
      <dgm:t>
        <a:bodyPr/>
        <a:lstStyle/>
        <a:p>
          <a:pPr>
            <a:buFontTx/>
            <a:buChar char="♪"/>
          </a:pPr>
          <a:r>
            <a:rPr lang="fr-FR" sz="2000" dirty="0">
              <a:latin typeface="Verdana" panose="020B0604030504040204" pitchFamily="34" charset="0"/>
              <a:ea typeface="Verdana" panose="020B0604030504040204" pitchFamily="34" charset="0"/>
            </a:rPr>
            <a:t>Redonner de la visibilité à ce qui mérite d’être écouté, joué, transmis</a:t>
          </a:r>
          <a:endParaRPr lang="en-US" sz="20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5FD69DF2-9E2C-485D-AB20-AD72D4B4F6CE}" type="sibTrans" cxnId="{4C7FFF36-C508-4509-8953-22DB54DF1FC2}">
      <dgm:prSet/>
      <dgm:spPr/>
      <dgm:t>
        <a:bodyPr/>
        <a:lstStyle/>
        <a:p>
          <a:endParaRPr lang="fr-CH"/>
        </a:p>
      </dgm:t>
    </dgm:pt>
    <dgm:pt modelId="{1BB7F64C-DEFE-4A50-BB40-28C08B0E7BFD}" type="parTrans" cxnId="{4C7FFF36-C508-4509-8953-22DB54DF1FC2}">
      <dgm:prSet/>
      <dgm:spPr/>
      <dgm:t>
        <a:bodyPr/>
        <a:lstStyle/>
        <a:p>
          <a:endParaRPr lang="fr-CH"/>
        </a:p>
      </dgm:t>
    </dgm:pt>
    <dgm:pt modelId="{21643F25-9BF4-44C4-B49C-08A6E996EB89}">
      <dgm:prSet custT="1"/>
      <dgm:spPr/>
      <dgm:t>
        <a:bodyPr/>
        <a:lstStyle/>
        <a:p>
          <a:pPr>
            <a:buFontTx/>
            <a:buChar char="♪"/>
          </a:pPr>
          <a:r>
            <a:rPr lang="fr-FR" sz="2000" dirty="0">
              <a:latin typeface="Verdana" panose="020B0604030504040204" pitchFamily="34" charset="0"/>
              <a:ea typeface="Verdana" panose="020B0604030504040204" pitchFamily="34" charset="0"/>
            </a:rPr>
            <a:t>Valoriser</a:t>
          </a:r>
          <a:endParaRPr lang="en-US" sz="20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5E6E2B50-2094-411A-8FAC-085361752B33}" type="sibTrans" cxnId="{516AEB01-B0B3-48FE-BD31-03DD89BB72A6}">
      <dgm:prSet/>
      <dgm:spPr/>
      <dgm:t>
        <a:bodyPr/>
        <a:lstStyle/>
        <a:p>
          <a:endParaRPr lang="fr-CH"/>
        </a:p>
      </dgm:t>
    </dgm:pt>
    <dgm:pt modelId="{45FF0711-D4EE-4DB1-BE07-ADC48F4B4D42}" type="parTrans" cxnId="{516AEB01-B0B3-48FE-BD31-03DD89BB72A6}">
      <dgm:prSet/>
      <dgm:spPr/>
      <dgm:t>
        <a:bodyPr/>
        <a:lstStyle/>
        <a:p>
          <a:endParaRPr lang="fr-CH"/>
        </a:p>
      </dgm:t>
    </dgm:pt>
    <dgm:pt modelId="{182D0A10-FF36-4439-A7DC-96FB0B6A37E2}">
      <dgm:prSet custT="1"/>
      <dgm:spPr/>
      <dgm:t>
        <a:bodyPr/>
        <a:lstStyle/>
        <a:p>
          <a:pPr>
            <a:buFontTx/>
            <a:buChar char="♪"/>
          </a:pPr>
          <a:r>
            <a:rPr lang="fr-FR" sz="2000" dirty="0">
              <a:latin typeface="Verdana" panose="020B0604030504040204" pitchFamily="34" charset="0"/>
              <a:ea typeface="Verdana" panose="020B0604030504040204" pitchFamily="34" charset="0"/>
            </a:rPr>
            <a:t>Renouveler l’accès à la musique pour toutes et tous</a:t>
          </a:r>
          <a:endParaRPr lang="en-US" sz="20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4D58A93E-6F24-4F13-BADA-19668ED8F5D4}" type="sibTrans" cxnId="{EB81C859-DE04-4B7B-BF27-9321ED2DAC03}">
      <dgm:prSet/>
      <dgm:spPr/>
      <dgm:t>
        <a:bodyPr/>
        <a:lstStyle/>
        <a:p>
          <a:endParaRPr lang="fr-CH"/>
        </a:p>
      </dgm:t>
    </dgm:pt>
    <dgm:pt modelId="{0D0040AF-3A4A-4352-8760-1E350676E211}" type="parTrans" cxnId="{EB81C859-DE04-4B7B-BF27-9321ED2DAC03}">
      <dgm:prSet/>
      <dgm:spPr/>
      <dgm:t>
        <a:bodyPr/>
        <a:lstStyle/>
        <a:p>
          <a:endParaRPr lang="fr-CH"/>
        </a:p>
      </dgm:t>
    </dgm:pt>
    <dgm:pt modelId="{79381897-1500-46AE-BFFF-220A9B371182}">
      <dgm:prSet custT="1"/>
      <dgm:spPr/>
      <dgm:t>
        <a:bodyPr/>
        <a:lstStyle/>
        <a:p>
          <a:pPr>
            <a:buFont typeface="Verdana" panose="020B0604030504040204" pitchFamily="34" charset="0"/>
            <a:buChar char="♪"/>
          </a:pPr>
          <a:r>
            <a:rPr lang="fr-FR" sz="2000" dirty="0">
              <a:latin typeface="Verdana" panose="020B0604030504040204" pitchFamily="34" charset="0"/>
              <a:ea typeface="Verdana" panose="020B0604030504040204" pitchFamily="34" charset="0"/>
            </a:rPr>
            <a:t>Faire respirer les collections</a:t>
          </a:r>
          <a:endParaRPr lang="en-US" sz="20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34721AFF-302D-4716-96C1-728D159FF7B3}" type="parTrans" cxnId="{CBBAFC41-0A91-431F-839D-0CD0DA0FF5AF}">
      <dgm:prSet/>
      <dgm:spPr/>
      <dgm:t>
        <a:bodyPr/>
        <a:lstStyle/>
        <a:p>
          <a:endParaRPr lang="fr-CH"/>
        </a:p>
      </dgm:t>
    </dgm:pt>
    <dgm:pt modelId="{6D5AC9C0-FE31-4C19-87CE-C404066C73A2}" type="sibTrans" cxnId="{CBBAFC41-0A91-431F-839D-0CD0DA0FF5AF}">
      <dgm:prSet/>
      <dgm:spPr/>
      <dgm:t>
        <a:bodyPr/>
        <a:lstStyle/>
        <a:p>
          <a:endParaRPr lang="fr-CH"/>
        </a:p>
      </dgm:t>
    </dgm:pt>
    <dgm:pt modelId="{D55461CA-E583-4159-90C4-1A7D64181782}">
      <dgm:prSet custT="1"/>
      <dgm:spPr/>
      <dgm:t>
        <a:bodyPr/>
        <a:lstStyle/>
        <a:p>
          <a:pPr>
            <a:buFontTx/>
            <a:buNone/>
          </a:pPr>
          <a:r>
            <a:rPr lang="en-US" sz="2000" dirty="0">
              <a:latin typeface="Verdana" panose="020B0604030504040204" pitchFamily="34" charset="0"/>
              <a:ea typeface="Verdana" panose="020B0604030504040204" pitchFamily="34" charset="0"/>
            </a:rPr>
            <a:t>Une opportunité</a:t>
          </a:r>
        </a:p>
      </dgm:t>
    </dgm:pt>
    <dgm:pt modelId="{BD05A913-F48D-4CDE-B276-AF1D276983F9}" type="parTrans" cxnId="{E21E00E5-34AB-497F-BD6C-AA0D1059DDE3}">
      <dgm:prSet/>
      <dgm:spPr/>
      <dgm:t>
        <a:bodyPr/>
        <a:lstStyle/>
        <a:p>
          <a:endParaRPr lang="fr-CH"/>
        </a:p>
      </dgm:t>
    </dgm:pt>
    <dgm:pt modelId="{1B1531E0-7F35-4922-BED9-A0F634861F48}" type="sibTrans" cxnId="{E21E00E5-34AB-497F-BD6C-AA0D1059DDE3}">
      <dgm:prSet/>
      <dgm:spPr/>
      <dgm:t>
        <a:bodyPr/>
        <a:lstStyle/>
        <a:p>
          <a:endParaRPr lang="fr-CH"/>
        </a:p>
      </dgm:t>
    </dgm:pt>
    <dgm:pt modelId="{7B812CE0-FFBE-4EBA-B85B-1788B77760F7}">
      <dgm:prSet custT="1"/>
      <dgm:spPr/>
      <dgm:t>
        <a:bodyPr/>
        <a:lstStyle/>
        <a:p>
          <a:pPr>
            <a:buFont typeface="Verdana" panose="020B0604030504040204" pitchFamily="34" charset="0"/>
            <a:buChar char="♪"/>
          </a:pPr>
          <a:r>
            <a:rPr lang="en-US" sz="2000" dirty="0">
              <a:latin typeface="Verdana" panose="020B0604030504040204" pitchFamily="34" charset="0"/>
              <a:ea typeface="Verdana" panose="020B0604030504040204" pitchFamily="34" charset="0"/>
            </a:rPr>
            <a:t>Eviter la cacophonie des rayons surchargés</a:t>
          </a:r>
        </a:p>
      </dgm:t>
    </dgm:pt>
    <dgm:pt modelId="{35221B54-C456-4786-A616-C0F503A3D88E}" type="parTrans" cxnId="{B7AF43C1-F62A-46AF-8EF1-73C86A4A24B1}">
      <dgm:prSet/>
      <dgm:spPr/>
      <dgm:t>
        <a:bodyPr/>
        <a:lstStyle/>
        <a:p>
          <a:endParaRPr lang="fr-CH"/>
        </a:p>
      </dgm:t>
    </dgm:pt>
    <dgm:pt modelId="{AF749EAB-90EF-4682-8592-97BCBA956D91}" type="sibTrans" cxnId="{B7AF43C1-F62A-46AF-8EF1-73C86A4A24B1}">
      <dgm:prSet/>
      <dgm:spPr/>
      <dgm:t>
        <a:bodyPr/>
        <a:lstStyle/>
        <a:p>
          <a:endParaRPr lang="fr-CH"/>
        </a:p>
      </dgm:t>
    </dgm:pt>
    <dgm:pt modelId="{EF23BB70-C62D-41D3-AD67-56183F781891}" type="pres">
      <dgm:prSet presAssocID="{853E644A-8F2E-4D3C-A006-6C6F36E1203C}" presName="linear" presStyleCnt="0">
        <dgm:presLayoutVars>
          <dgm:animLvl val="lvl"/>
          <dgm:resizeHandles val="exact"/>
        </dgm:presLayoutVars>
      </dgm:prSet>
      <dgm:spPr/>
    </dgm:pt>
    <dgm:pt modelId="{E9B435DF-70B9-4426-9490-AFEBD880AA4D}" type="pres">
      <dgm:prSet presAssocID="{2C525747-9123-4EC3-AAB2-B61F6A5A4B8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4D9B470-75A8-47E4-9EC0-6D5B2AADC761}" type="pres">
      <dgm:prSet presAssocID="{2C525747-9123-4EC3-AAB2-B61F6A5A4B84}" presName="childText" presStyleLbl="revTx" presStyleIdx="0" presStyleCnt="1">
        <dgm:presLayoutVars>
          <dgm:bulletEnabled val="1"/>
        </dgm:presLayoutVars>
      </dgm:prSet>
      <dgm:spPr/>
    </dgm:pt>
    <dgm:pt modelId="{D5322C79-FFB8-4E9E-A933-C2B920375DF0}" type="pres">
      <dgm:prSet presAssocID="{061BBF53-B221-4460-9EB5-51DD8098FBC1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516AEB01-B0B3-48FE-BD31-03DD89BB72A6}" srcId="{2C525747-9123-4EC3-AAB2-B61F6A5A4B84}" destId="{21643F25-9BF4-44C4-B49C-08A6E996EB89}" srcOrd="4" destOrd="0" parTransId="{45FF0711-D4EE-4DB1-BE07-ADC48F4B4D42}" sibTransId="{5E6E2B50-2094-411A-8FAC-085361752B33}"/>
    <dgm:cxn modelId="{26245110-CEDA-4EFA-83CA-990AC7EA6C08}" type="presOf" srcId="{D55461CA-E583-4159-90C4-1A7D64181782}" destId="{D4D9B470-75A8-47E4-9EC0-6D5B2AADC761}" srcOrd="0" destOrd="0" presId="urn:microsoft.com/office/officeart/2005/8/layout/vList2"/>
    <dgm:cxn modelId="{4C7FFF36-C508-4509-8953-22DB54DF1FC2}" srcId="{2C525747-9123-4EC3-AAB2-B61F6A5A4B84}" destId="{224818EB-0326-41A2-A622-46552745468A}" srcOrd="3" destOrd="0" parTransId="{1BB7F64C-DEFE-4A50-BB40-28C08B0E7BFD}" sibTransId="{5FD69DF2-9E2C-485D-AB20-AD72D4B4F6CE}"/>
    <dgm:cxn modelId="{CBBAFC41-0A91-431F-839D-0CD0DA0FF5AF}" srcId="{2C525747-9123-4EC3-AAB2-B61F6A5A4B84}" destId="{79381897-1500-46AE-BFFF-220A9B371182}" srcOrd="1" destOrd="0" parTransId="{34721AFF-302D-4716-96C1-728D159FF7B3}" sibTransId="{6D5AC9C0-FE31-4C19-87CE-C404066C73A2}"/>
    <dgm:cxn modelId="{11342044-666C-42EC-A186-0530760C062D}" type="presOf" srcId="{182D0A10-FF36-4439-A7DC-96FB0B6A37E2}" destId="{D4D9B470-75A8-47E4-9EC0-6D5B2AADC761}" srcOrd="0" destOrd="5" presId="urn:microsoft.com/office/officeart/2005/8/layout/vList2"/>
    <dgm:cxn modelId="{8DA23D51-8639-4070-A1DE-9A5640D30007}" type="presOf" srcId="{79381897-1500-46AE-BFFF-220A9B371182}" destId="{D4D9B470-75A8-47E4-9EC0-6D5B2AADC761}" srcOrd="0" destOrd="1" presId="urn:microsoft.com/office/officeart/2005/8/layout/vList2"/>
    <dgm:cxn modelId="{EB81C859-DE04-4B7B-BF27-9321ED2DAC03}" srcId="{2C525747-9123-4EC3-AAB2-B61F6A5A4B84}" destId="{182D0A10-FF36-4439-A7DC-96FB0B6A37E2}" srcOrd="5" destOrd="0" parTransId="{0D0040AF-3A4A-4352-8760-1E350676E211}" sibTransId="{4D58A93E-6F24-4F13-BADA-19668ED8F5D4}"/>
    <dgm:cxn modelId="{CCDB648B-85C4-4A67-8F4E-3C2B45B9A9E2}" type="presOf" srcId="{2C525747-9123-4EC3-AAB2-B61F6A5A4B84}" destId="{E9B435DF-70B9-4426-9490-AFEBD880AA4D}" srcOrd="0" destOrd="0" presId="urn:microsoft.com/office/officeart/2005/8/layout/vList2"/>
    <dgm:cxn modelId="{1E3860B9-DC76-4470-A09D-0716DF38B0D9}" type="presOf" srcId="{7B812CE0-FFBE-4EBA-B85B-1788B77760F7}" destId="{D4D9B470-75A8-47E4-9EC0-6D5B2AADC761}" srcOrd="0" destOrd="2" presId="urn:microsoft.com/office/officeart/2005/8/layout/vList2"/>
    <dgm:cxn modelId="{B7AF43C1-F62A-46AF-8EF1-73C86A4A24B1}" srcId="{2C525747-9123-4EC3-AAB2-B61F6A5A4B84}" destId="{7B812CE0-FFBE-4EBA-B85B-1788B77760F7}" srcOrd="2" destOrd="0" parTransId="{35221B54-C456-4786-A616-C0F503A3D88E}" sibTransId="{AF749EAB-90EF-4682-8592-97BCBA956D91}"/>
    <dgm:cxn modelId="{F9B725D8-EA63-4D3C-AD2B-42A1A1D8D89C}" type="presOf" srcId="{224818EB-0326-41A2-A622-46552745468A}" destId="{D4D9B470-75A8-47E4-9EC0-6D5B2AADC761}" srcOrd="0" destOrd="3" presId="urn:microsoft.com/office/officeart/2005/8/layout/vList2"/>
    <dgm:cxn modelId="{38C769DA-8A08-4B87-B8D7-B0345FAC9260}" type="presOf" srcId="{853E644A-8F2E-4D3C-A006-6C6F36E1203C}" destId="{EF23BB70-C62D-41D3-AD67-56183F781891}" srcOrd="0" destOrd="0" presId="urn:microsoft.com/office/officeart/2005/8/layout/vList2"/>
    <dgm:cxn modelId="{F41FFADC-3D17-440C-979A-02146A2E98C7}" type="presOf" srcId="{061BBF53-B221-4460-9EB5-51DD8098FBC1}" destId="{D5322C79-FFB8-4E9E-A933-C2B920375DF0}" srcOrd="0" destOrd="0" presId="urn:microsoft.com/office/officeart/2005/8/layout/vList2"/>
    <dgm:cxn modelId="{C8ECF0E1-3F6F-46BB-96F4-46CBDDC63509}" srcId="{853E644A-8F2E-4D3C-A006-6C6F36E1203C}" destId="{2C525747-9123-4EC3-AAB2-B61F6A5A4B84}" srcOrd="0" destOrd="0" parTransId="{F6876F89-BDE8-463C-A407-BBD0A501F38A}" sibTransId="{24CDA864-BCF3-43E7-973C-3A7D6B3480B1}"/>
    <dgm:cxn modelId="{E21E00E5-34AB-497F-BD6C-AA0D1059DDE3}" srcId="{2C525747-9123-4EC3-AAB2-B61F6A5A4B84}" destId="{D55461CA-E583-4159-90C4-1A7D64181782}" srcOrd="0" destOrd="0" parTransId="{BD05A913-F48D-4CDE-B276-AF1D276983F9}" sibTransId="{1B1531E0-7F35-4922-BED9-A0F634861F48}"/>
    <dgm:cxn modelId="{E16D64F2-8BC0-41FC-83C4-6ED3E03FC358}" type="presOf" srcId="{21643F25-9BF4-44C4-B49C-08A6E996EB89}" destId="{D4D9B470-75A8-47E4-9EC0-6D5B2AADC761}" srcOrd="0" destOrd="4" presId="urn:microsoft.com/office/officeart/2005/8/layout/vList2"/>
    <dgm:cxn modelId="{D9F533F8-6E9F-42BD-8471-73665187B5D8}" srcId="{853E644A-8F2E-4D3C-A006-6C6F36E1203C}" destId="{061BBF53-B221-4460-9EB5-51DD8098FBC1}" srcOrd="1" destOrd="0" parTransId="{EC536DCB-0531-49EA-9185-D333E83DD78A}" sibTransId="{73662C36-A4B6-4C9B-9DD1-7EC254E6169C}"/>
    <dgm:cxn modelId="{6B3A55FF-5F09-4876-8027-1BDE75F4DFBB}" type="presParOf" srcId="{EF23BB70-C62D-41D3-AD67-56183F781891}" destId="{E9B435DF-70B9-4426-9490-AFEBD880AA4D}" srcOrd="0" destOrd="0" presId="urn:microsoft.com/office/officeart/2005/8/layout/vList2"/>
    <dgm:cxn modelId="{E5397D79-A134-4022-A7E8-627A21541989}" type="presParOf" srcId="{EF23BB70-C62D-41D3-AD67-56183F781891}" destId="{D4D9B470-75A8-47E4-9EC0-6D5B2AADC761}" srcOrd="1" destOrd="0" presId="urn:microsoft.com/office/officeart/2005/8/layout/vList2"/>
    <dgm:cxn modelId="{D2774DDE-5E43-4864-B6FC-127478CE9BB6}" type="presParOf" srcId="{EF23BB70-C62D-41D3-AD67-56183F781891}" destId="{D5322C79-FFB8-4E9E-A933-C2B920375DF0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B7CC5B-A750-4ACE-8B53-4889A9E69BCA}">
      <dsp:nvSpPr>
        <dsp:cNvPr id="0" name=""/>
        <dsp:cNvSpPr/>
      </dsp:nvSpPr>
      <dsp:spPr>
        <a:xfrm>
          <a:off x="890763" y="552895"/>
          <a:ext cx="981188" cy="98118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4A4375-BF28-435E-AF80-1D136FB19DFF}">
      <dsp:nvSpPr>
        <dsp:cNvPr id="0" name=""/>
        <dsp:cNvSpPr/>
      </dsp:nvSpPr>
      <dsp:spPr>
        <a:xfrm>
          <a:off x="291148" y="1953929"/>
          <a:ext cx="2180418" cy="13974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000" kern="1200" dirty="0">
              <a:latin typeface="Verdana" panose="020B0604030504040204" pitchFamily="34" charset="0"/>
              <a:ea typeface="Verdana" panose="020B0604030504040204" pitchFamily="34" charset="0"/>
            </a:rPr>
            <a:t>Réévaluer la pertinence et la vitalité d’une collection</a:t>
          </a:r>
          <a:endParaRPr lang="en-US" sz="20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91148" y="1953929"/>
        <a:ext cx="2180418" cy="1397460"/>
      </dsp:txXfrm>
    </dsp:sp>
    <dsp:sp modelId="{BB5E8916-B53D-4F7E-942F-2C4F721390B7}">
      <dsp:nvSpPr>
        <dsp:cNvPr id="0" name=""/>
        <dsp:cNvSpPr/>
      </dsp:nvSpPr>
      <dsp:spPr>
        <a:xfrm>
          <a:off x="3452755" y="552895"/>
          <a:ext cx="981188" cy="98118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04A420-4DD7-4569-832B-C7640CC6B804}">
      <dsp:nvSpPr>
        <dsp:cNvPr id="0" name=""/>
        <dsp:cNvSpPr/>
      </dsp:nvSpPr>
      <dsp:spPr>
        <a:xfrm>
          <a:off x="2853140" y="1953929"/>
          <a:ext cx="2180418" cy="13974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000" kern="1200" dirty="0">
              <a:latin typeface="Verdana" panose="020B0604030504040204" pitchFamily="34" charset="0"/>
              <a:ea typeface="Verdana" panose="020B0604030504040204" pitchFamily="34" charset="0"/>
            </a:rPr>
            <a:t>Faire vivre les collections, pas juste 'faire de la place’</a:t>
          </a:r>
          <a:endParaRPr lang="en-US" sz="20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853140" y="1953929"/>
        <a:ext cx="2180418" cy="1397460"/>
      </dsp:txXfrm>
    </dsp:sp>
    <dsp:sp modelId="{5037C61E-C7BC-4FDF-AA1F-4DE0A0FEADFD}">
      <dsp:nvSpPr>
        <dsp:cNvPr id="0" name=""/>
        <dsp:cNvSpPr/>
      </dsp:nvSpPr>
      <dsp:spPr>
        <a:xfrm>
          <a:off x="6014747" y="552895"/>
          <a:ext cx="981188" cy="98118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05B04E-F552-40E4-A1EA-BAAEAF9AAA68}">
      <dsp:nvSpPr>
        <dsp:cNvPr id="0" name=""/>
        <dsp:cNvSpPr/>
      </dsp:nvSpPr>
      <dsp:spPr>
        <a:xfrm>
          <a:off x="5415132" y="1953929"/>
          <a:ext cx="2180418" cy="13974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000" kern="1200" dirty="0">
              <a:latin typeface="Verdana" panose="020B0604030504040204" pitchFamily="34" charset="0"/>
              <a:ea typeface="Verdana" panose="020B0604030504040204" pitchFamily="34" charset="0"/>
            </a:rPr>
            <a:t>Une partition à plusieurs voix, entre logique, connaissances, émotions</a:t>
          </a:r>
          <a:endParaRPr lang="en-US" sz="20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415132" y="1953929"/>
        <a:ext cx="2180418" cy="13974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218CA0-A629-4A0C-AD13-3B970E70E87A}">
      <dsp:nvSpPr>
        <dsp:cNvPr id="0" name=""/>
        <dsp:cNvSpPr/>
      </dsp:nvSpPr>
      <dsp:spPr>
        <a:xfrm>
          <a:off x="-14353" y="142867"/>
          <a:ext cx="7886700" cy="11528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88B0B6-5C98-468F-88D0-D7E73D98050B}">
      <dsp:nvSpPr>
        <dsp:cNvPr id="0" name=""/>
        <dsp:cNvSpPr/>
      </dsp:nvSpPr>
      <dsp:spPr>
        <a:xfrm>
          <a:off x="334379" y="402255"/>
          <a:ext cx="635300" cy="63405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2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6DF31E-81DF-48C9-B7BA-3B959C11F1E9}">
      <dsp:nvSpPr>
        <dsp:cNvPr id="0" name=""/>
        <dsp:cNvSpPr/>
      </dsp:nvSpPr>
      <dsp:spPr>
        <a:xfrm>
          <a:off x="1318412" y="142867"/>
          <a:ext cx="6446779" cy="1153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128" tIns="122128" rIns="122128" bIns="122128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000" kern="1200" dirty="0">
              <a:latin typeface="Verdana" panose="020B0604030504040204" pitchFamily="34" charset="0"/>
              <a:ea typeface="Verdana" panose="020B0604030504040204" pitchFamily="34" charset="0"/>
            </a:rPr>
            <a:t>Partitions, CD, vinyles, méthodes, DVD, livres, revues, documents mixtes...</a:t>
          </a:r>
          <a:endParaRPr lang="en-US" sz="20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1318412" y="142867"/>
        <a:ext cx="6446779" cy="1153963"/>
      </dsp:txXfrm>
    </dsp:sp>
    <dsp:sp modelId="{93CE99FC-1A53-47BF-AD74-35AF57C12985}">
      <dsp:nvSpPr>
        <dsp:cNvPr id="0" name=""/>
        <dsp:cNvSpPr/>
      </dsp:nvSpPr>
      <dsp:spPr>
        <a:xfrm>
          <a:off x="13170" y="1644293"/>
          <a:ext cx="7886700" cy="1152836"/>
        </a:xfrm>
        <a:prstGeom prst="roundRect">
          <a:avLst>
            <a:gd name="adj" fmla="val 10000"/>
          </a:avLst>
        </a:prstGeom>
        <a:solidFill>
          <a:prstClr val="white">
            <a:lumMod val="95000"/>
            <a:hueOff val="0"/>
            <a:satOff val="0"/>
            <a:lumOff val="0"/>
            <a:alphaOff val="0"/>
          </a:prst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DF4858-B966-418A-A1C3-00619EBB5590}">
      <dsp:nvSpPr>
        <dsp:cNvPr id="0" name=""/>
        <dsp:cNvSpPr/>
      </dsp:nvSpPr>
      <dsp:spPr>
        <a:xfrm>
          <a:off x="363086" y="1858075"/>
          <a:ext cx="635300" cy="63405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2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ABBCCC-453A-4602-9DC9-126D3DC52F02}">
      <dsp:nvSpPr>
        <dsp:cNvPr id="0" name=""/>
        <dsp:cNvSpPr/>
      </dsp:nvSpPr>
      <dsp:spPr>
        <a:xfrm>
          <a:off x="1337785" y="1644338"/>
          <a:ext cx="6271961" cy="1153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128" tIns="122128" rIns="122128" bIns="122128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000" kern="1200" dirty="0">
              <a:latin typeface="Verdana" panose="020B0604030504040204" pitchFamily="34" charset="0"/>
              <a:ea typeface="Verdana" panose="020B0604030504040204" pitchFamily="34" charset="0"/>
            </a:rPr>
            <a:t>Musique classique, jazz, musiques actuelles, du monde, de film, patrimoine musical local…</a:t>
          </a:r>
          <a:endParaRPr lang="en-US" sz="20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1337785" y="1644338"/>
        <a:ext cx="6271961" cy="1153963"/>
      </dsp:txXfrm>
    </dsp:sp>
    <dsp:sp modelId="{736901FE-99B1-43AC-9674-4BB54DE4E2BB}">
      <dsp:nvSpPr>
        <dsp:cNvPr id="0" name=""/>
        <dsp:cNvSpPr/>
      </dsp:nvSpPr>
      <dsp:spPr>
        <a:xfrm flipH="1">
          <a:off x="5069943" y="1598687"/>
          <a:ext cx="56302" cy="1153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128" tIns="122128" rIns="122128" bIns="122128" numCol="1" spcCol="1270" anchor="ctr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069943" y="1598687"/>
        <a:ext cx="56302" cy="1153963"/>
      </dsp:txXfrm>
    </dsp:sp>
    <dsp:sp modelId="{32317AB1-C937-4E02-B994-B1C149E74B7B}">
      <dsp:nvSpPr>
        <dsp:cNvPr id="0" name=""/>
        <dsp:cNvSpPr/>
      </dsp:nvSpPr>
      <dsp:spPr>
        <a:xfrm>
          <a:off x="-14353" y="3054507"/>
          <a:ext cx="7886700" cy="115283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D0F77D-C7C0-4D64-9F1D-56C8E719162A}">
      <dsp:nvSpPr>
        <dsp:cNvPr id="0" name=""/>
        <dsp:cNvSpPr/>
      </dsp:nvSpPr>
      <dsp:spPr>
        <a:xfrm>
          <a:off x="334379" y="3313895"/>
          <a:ext cx="635300" cy="63405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2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87DA67-675D-4C6E-8265-2C383653A2D1}">
      <dsp:nvSpPr>
        <dsp:cNvPr id="0" name=""/>
        <dsp:cNvSpPr/>
      </dsp:nvSpPr>
      <dsp:spPr>
        <a:xfrm>
          <a:off x="1318412" y="3054507"/>
          <a:ext cx="6446779" cy="1153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128" tIns="122128" rIns="122128" bIns="122128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000" kern="1200" dirty="0">
              <a:latin typeface="Verdana" panose="020B0604030504040204" pitchFamily="34" charset="0"/>
              <a:ea typeface="Verdana" panose="020B0604030504040204" pitchFamily="34" charset="0"/>
            </a:rPr>
            <a:t>Juger qu’document est à désherber est complexe : unicité/rareté du contenu ou du support, importance scientifique, complémentarité des supports et de leur usage</a:t>
          </a:r>
        </a:p>
      </dsp:txBody>
      <dsp:txXfrm>
        <a:off x="1318412" y="3054507"/>
        <a:ext cx="6446779" cy="115396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3D507F-573E-4597-992D-D15541BA2C5F}">
      <dsp:nvSpPr>
        <dsp:cNvPr id="0" name=""/>
        <dsp:cNvSpPr/>
      </dsp:nvSpPr>
      <dsp:spPr>
        <a:xfrm>
          <a:off x="0" y="2124"/>
          <a:ext cx="78867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CA3EA3-24A2-47D0-876A-FA19909E9BBC}">
      <dsp:nvSpPr>
        <dsp:cNvPr id="0" name=""/>
        <dsp:cNvSpPr/>
      </dsp:nvSpPr>
      <dsp:spPr>
        <a:xfrm>
          <a:off x="0" y="0"/>
          <a:ext cx="78867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000" kern="1200" dirty="0">
              <a:latin typeface="Verdana" panose="020B0604030504040204" pitchFamily="34" charset="0"/>
              <a:ea typeface="Verdana" panose="020B0604030504040204" pitchFamily="34" charset="0"/>
            </a:rPr>
            <a:t>Fréquence d’emprunt</a:t>
          </a:r>
          <a:endParaRPr lang="en-US" sz="20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0" y="0"/>
        <a:ext cx="7886700" cy="724514"/>
      </dsp:txXfrm>
    </dsp:sp>
    <dsp:sp modelId="{239F4427-04A3-4B9D-A57F-7118799C933F}">
      <dsp:nvSpPr>
        <dsp:cNvPr id="0" name=""/>
        <dsp:cNvSpPr/>
      </dsp:nvSpPr>
      <dsp:spPr>
        <a:xfrm>
          <a:off x="0" y="726639"/>
          <a:ext cx="78867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DD4877-7803-4649-8933-AB9A8AB07542}">
      <dsp:nvSpPr>
        <dsp:cNvPr id="0" name=""/>
        <dsp:cNvSpPr/>
      </dsp:nvSpPr>
      <dsp:spPr>
        <a:xfrm>
          <a:off x="0" y="726639"/>
          <a:ext cx="78867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000" kern="1200" dirty="0">
              <a:latin typeface="Verdana" panose="020B0604030504040204" pitchFamily="34" charset="0"/>
              <a:ea typeface="Verdana" panose="020B0604030504040204" pitchFamily="34" charset="0"/>
            </a:rPr>
            <a:t>État physique</a:t>
          </a:r>
          <a:endParaRPr lang="en-US" sz="20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0" y="726639"/>
        <a:ext cx="7886700" cy="724514"/>
      </dsp:txXfrm>
    </dsp:sp>
    <dsp:sp modelId="{A98AFF79-7FF6-4EB3-AA5A-2EABE6028E76}">
      <dsp:nvSpPr>
        <dsp:cNvPr id="0" name=""/>
        <dsp:cNvSpPr/>
      </dsp:nvSpPr>
      <dsp:spPr>
        <a:xfrm>
          <a:off x="0" y="1451154"/>
          <a:ext cx="78867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906CA8-6DBA-4A32-89C5-09AD36C7C59F}">
      <dsp:nvSpPr>
        <dsp:cNvPr id="0" name=""/>
        <dsp:cNvSpPr/>
      </dsp:nvSpPr>
      <dsp:spPr>
        <a:xfrm>
          <a:off x="0" y="1451154"/>
          <a:ext cx="78867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000" kern="1200" dirty="0">
              <a:latin typeface="Verdana" panose="020B0604030504040204" pitchFamily="34" charset="0"/>
              <a:ea typeface="Verdana" panose="020B0604030504040204" pitchFamily="34" charset="0"/>
            </a:rPr>
            <a:t>Doublons</a:t>
          </a:r>
          <a:endParaRPr lang="en-US" sz="20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0" y="1451154"/>
        <a:ext cx="7886700" cy="724514"/>
      </dsp:txXfrm>
    </dsp:sp>
    <dsp:sp modelId="{AA26EDB4-E122-4785-8305-439FCAE947DE}">
      <dsp:nvSpPr>
        <dsp:cNvPr id="0" name=""/>
        <dsp:cNvSpPr/>
      </dsp:nvSpPr>
      <dsp:spPr>
        <a:xfrm>
          <a:off x="0" y="2175669"/>
          <a:ext cx="78867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EA381C-12AE-48DA-A51E-08DF8A8980AE}">
      <dsp:nvSpPr>
        <dsp:cNvPr id="0" name=""/>
        <dsp:cNvSpPr/>
      </dsp:nvSpPr>
      <dsp:spPr>
        <a:xfrm>
          <a:off x="0" y="2175669"/>
          <a:ext cx="78867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000" kern="1200" dirty="0">
              <a:latin typeface="Verdana" panose="020B0604030504040204" pitchFamily="34" charset="0"/>
              <a:ea typeface="Verdana" panose="020B0604030504040204" pitchFamily="34" charset="0"/>
            </a:rPr>
            <a:t>Pertinence pédagogique</a:t>
          </a:r>
          <a:endParaRPr lang="en-US" sz="20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0" y="2175669"/>
        <a:ext cx="7886700" cy="724514"/>
      </dsp:txXfrm>
    </dsp:sp>
    <dsp:sp modelId="{4EE0858B-FD87-4037-B2ED-29BFE9150C94}">
      <dsp:nvSpPr>
        <dsp:cNvPr id="0" name=""/>
        <dsp:cNvSpPr/>
      </dsp:nvSpPr>
      <dsp:spPr>
        <a:xfrm>
          <a:off x="0" y="2900183"/>
          <a:ext cx="78867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A0184D-31DE-4CB8-8CED-FF7FD89C492C}">
      <dsp:nvSpPr>
        <dsp:cNvPr id="0" name=""/>
        <dsp:cNvSpPr/>
      </dsp:nvSpPr>
      <dsp:spPr>
        <a:xfrm>
          <a:off x="0" y="2900183"/>
          <a:ext cx="78867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000" kern="1200" dirty="0">
              <a:latin typeface="Verdana" panose="020B0604030504040204" pitchFamily="34" charset="0"/>
              <a:ea typeface="Verdana" panose="020B0604030504040204" pitchFamily="34" charset="0"/>
            </a:rPr>
            <a:t>Accessibilité alternative</a:t>
          </a:r>
          <a:endParaRPr lang="en-US" sz="20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0" y="2900183"/>
        <a:ext cx="7886700" cy="724514"/>
      </dsp:txXfrm>
    </dsp:sp>
    <dsp:sp modelId="{3242EFC5-97A2-4FEF-BF09-43F514B8FCDD}">
      <dsp:nvSpPr>
        <dsp:cNvPr id="0" name=""/>
        <dsp:cNvSpPr/>
      </dsp:nvSpPr>
      <dsp:spPr>
        <a:xfrm>
          <a:off x="0" y="3624698"/>
          <a:ext cx="78867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F7C370-01BA-456A-9508-CE5FA14DCEB0}">
      <dsp:nvSpPr>
        <dsp:cNvPr id="0" name=""/>
        <dsp:cNvSpPr/>
      </dsp:nvSpPr>
      <dsp:spPr>
        <a:xfrm>
          <a:off x="0" y="3624698"/>
          <a:ext cx="78867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000" kern="1200" dirty="0">
              <a:latin typeface="Verdana" panose="020B0604030504040204" pitchFamily="34" charset="0"/>
              <a:ea typeface="Verdana" panose="020B0604030504040204" pitchFamily="34" charset="0"/>
            </a:rPr>
            <a:t>Intérêt patrimonial </a:t>
          </a:r>
          <a:endParaRPr lang="en-US" sz="20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0" y="3624698"/>
        <a:ext cx="7886700" cy="72451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7BD0AC-B7C2-428A-8E3D-C9EB9E716408}">
      <dsp:nvSpPr>
        <dsp:cNvPr id="0" name=""/>
        <dsp:cNvSpPr/>
      </dsp:nvSpPr>
      <dsp:spPr>
        <a:xfrm>
          <a:off x="0" y="0"/>
          <a:ext cx="8229600" cy="804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000" kern="1200" dirty="0">
              <a:latin typeface="Verdana" panose="020B0604030504040204" pitchFamily="34" charset="0"/>
              <a:ea typeface="Verdana" panose="020B0604030504040204" pitchFamily="34" charset="0"/>
            </a:rPr>
            <a:t>Le poids émotionnel du document musical </a:t>
          </a:r>
          <a:endParaRPr lang="en-US" sz="20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39295" y="39295"/>
        <a:ext cx="8151010" cy="726370"/>
      </dsp:txXfrm>
    </dsp:sp>
    <dsp:sp modelId="{586D2BA7-9524-4942-BAAB-B14866461F64}">
      <dsp:nvSpPr>
        <dsp:cNvPr id="0" name=""/>
        <dsp:cNvSpPr/>
      </dsp:nvSpPr>
      <dsp:spPr>
        <a:xfrm>
          <a:off x="0" y="931701"/>
          <a:ext cx="8229600" cy="804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latin typeface="Verdana" panose="020B0604030504040204" pitchFamily="34" charset="0"/>
              <a:ea typeface="Verdana" panose="020B0604030504040204" pitchFamily="34" charset="0"/>
            </a:rPr>
            <a:t>La crainte de se priver d’un support utile à l’avenir</a:t>
          </a:r>
          <a:endParaRPr lang="en-US" sz="20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39295" y="970996"/>
        <a:ext cx="8151010" cy="726370"/>
      </dsp:txXfrm>
    </dsp:sp>
    <dsp:sp modelId="{85772AC6-9DAC-4B61-B5FF-8069AAD27551}">
      <dsp:nvSpPr>
        <dsp:cNvPr id="0" name=""/>
        <dsp:cNvSpPr/>
      </dsp:nvSpPr>
      <dsp:spPr>
        <a:xfrm>
          <a:off x="0" y="1860501"/>
          <a:ext cx="8229600" cy="804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latin typeface="Verdana" panose="020B0604030504040204" pitchFamily="34" charset="0"/>
              <a:ea typeface="Verdana" panose="020B0604030504040204" pitchFamily="34" charset="0"/>
            </a:rPr>
            <a:t>L’angoisse d’éliminer un document rare </a:t>
          </a:r>
          <a:endParaRPr lang="en-US" sz="20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39295" y="1899796"/>
        <a:ext cx="8151010" cy="726370"/>
      </dsp:txXfrm>
    </dsp:sp>
    <dsp:sp modelId="{243007BA-D686-4792-A8AB-F418C239BD46}">
      <dsp:nvSpPr>
        <dsp:cNvPr id="0" name=""/>
        <dsp:cNvSpPr/>
      </dsp:nvSpPr>
      <dsp:spPr>
        <a:xfrm>
          <a:off x="0" y="2789301"/>
          <a:ext cx="8229600" cy="804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latin typeface="Verdana" panose="020B0604030504040204" pitchFamily="34" charset="0"/>
              <a:ea typeface="Verdana" panose="020B0604030504040204" pitchFamily="34" charset="0"/>
            </a:rPr>
            <a:t>Que faire des documents désherbés ? </a:t>
          </a:r>
          <a:endParaRPr lang="en-US" sz="20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39295" y="2828596"/>
        <a:ext cx="8151010" cy="726370"/>
      </dsp:txXfrm>
    </dsp:sp>
    <dsp:sp modelId="{F9CF0A70-861B-4B12-87C1-CAB74A5B5AA0}">
      <dsp:nvSpPr>
        <dsp:cNvPr id="0" name=""/>
        <dsp:cNvSpPr/>
      </dsp:nvSpPr>
      <dsp:spPr>
        <a:xfrm>
          <a:off x="0" y="3721003"/>
          <a:ext cx="8229600" cy="804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000" kern="1200" dirty="0">
              <a:latin typeface="Verdana" panose="020B0604030504040204" pitchFamily="34" charset="0"/>
              <a:ea typeface="Verdana" panose="020B0604030504040204" pitchFamily="34" charset="0"/>
            </a:rPr>
            <a:t>Le manque d’outils spécifiques à la musique</a:t>
          </a:r>
          <a:endParaRPr lang="en-US" sz="20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39295" y="3760298"/>
        <a:ext cx="8151010" cy="72637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354798-94F0-4336-8B39-E43ECEA2701E}">
      <dsp:nvSpPr>
        <dsp:cNvPr id="0" name=""/>
        <dsp:cNvSpPr/>
      </dsp:nvSpPr>
      <dsp:spPr>
        <a:xfrm>
          <a:off x="426530" y="28723"/>
          <a:ext cx="976563" cy="97656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14FE3D-05D9-4D36-B21A-9C87E0308BC8}">
      <dsp:nvSpPr>
        <dsp:cNvPr id="0" name=""/>
        <dsp:cNvSpPr/>
      </dsp:nvSpPr>
      <dsp:spPr>
        <a:xfrm>
          <a:off x="631609" y="233801"/>
          <a:ext cx="566406" cy="56640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5A11D5-B968-4CDB-B0BE-04A833D0B7C6}">
      <dsp:nvSpPr>
        <dsp:cNvPr id="0" name=""/>
        <dsp:cNvSpPr/>
      </dsp:nvSpPr>
      <dsp:spPr>
        <a:xfrm>
          <a:off x="1612357" y="28723"/>
          <a:ext cx="2301898" cy="976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600" kern="1200" dirty="0">
              <a:latin typeface="Verdana" panose="020B0604030504040204" pitchFamily="34" charset="0"/>
              <a:ea typeface="Verdana" panose="020B0604030504040204" pitchFamily="34" charset="0"/>
            </a:rPr>
            <a:t>Documenter les critères et les décisions</a:t>
          </a:r>
          <a:endParaRPr lang="en-US" sz="16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1612357" y="28723"/>
        <a:ext cx="2301898" cy="976563"/>
      </dsp:txXfrm>
    </dsp:sp>
    <dsp:sp modelId="{07C514FF-A277-472E-AE6F-1E27D531641C}">
      <dsp:nvSpPr>
        <dsp:cNvPr id="0" name=""/>
        <dsp:cNvSpPr/>
      </dsp:nvSpPr>
      <dsp:spPr>
        <a:xfrm>
          <a:off x="4315344" y="28723"/>
          <a:ext cx="976563" cy="97656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424D7D-FF6B-425C-A19F-E01FDF950C1C}">
      <dsp:nvSpPr>
        <dsp:cNvPr id="0" name=""/>
        <dsp:cNvSpPr/>
      </dsp:nvSpPr>
      <dsp:spPr>
        <a:xfrm>
          <a:off x="4520422" y="233801"/>
          <a:ext cx="566406" cy="56640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303E1E-C7F5-4EEB-8262-4BF9336BF71E}">
      <dsp:nvSpPr>
        <dsp:cNvPr id="0" name=""/>
        <dsp:cNvSpPr/>
      </dsp:nvSpPr>
      <dsp:spPr>
        <a:xfrm>
          <a:off x="5501170" y="28723"/>
          <a:ext cx="2301898" cy="976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>
              <a:latin typeface="Verdana" panose="020B0604030504040204" pitchFamily="34" charset="0"/>
              <a:ea typeface="Verdana" panose="020B0604030504040204" pitchFamily="34" charset="0"/>
            </a:rPr>
            <a:t>Travailler</a:t>
          </a:r>
          <a:r>
            <a:rPr lang="en-US" sz="1600" kern="1200" dirty="0"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latin typeface="Verdana" panose="020B0604030504040204" pitchFamily="34" charset="0"/>
              <a:ea typeface="Verdana" panose="020B0604030504040204" pitchFamily="34" charset="0"/>
            </a:rPr>
            <a:t>en</a:t>
          </a:r>
          <a:r>
            <a:rPr lang="en-US" sz="1600" kern="1200" dirty="0"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latin typeface="Verdana" panose="020B0604030504040204" pitchFamily="34" charset="0"/>
              <a:ea typeface="Verdana" panose="020B0604030504040204" pitchFamily="34" charset="0"/>
            </a:rPr>
            <a:t>binôme</a:t>
          </a:r>
          <a:r>
            <a:rPr lang="en-US" sz="1600" kern="1200" dirty="0">
              <a:latin typeface="Verdana" panose="020B0604030504040204" pitchFamily="34" charset="0"/>
              <a:ea typeface="Verdana" panose="020B0604030504040204" pitchFamily="34" charset="0"/>
            </a:rPr>
            <a:t> / </a:t>
          </a:r>
          <a:r>
            <a:rPr lang="en-US" sz="1600" kern="1200" dirty="0" err="1">
              <a:latin typeface="Verdana" panose="020B0604030504040204" pitchFamily="34" charset="0"/>
              <a:ea typeface="Verdana" panose="020B0604030504040204" pitchFamily="34" charset="0"/>
            </a:rPr>
            <a:t>collègues</a:t>
          </a:r>
          <a:endParaRPr lang="en-US" sz="16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501170" y="28723"/>
        <a:ext cx="2301898" cy="976563"/>
      </dsp:txXfrm>
    </dsp:sp>
    <dsp:sp modelId="{9BC63021-B871-4FBE-AAA7-1FE0914C8155}">
      <dsp:nvSpPr>
        <dsp:cNvPr id="0" name=""/>
        <dsp:cNvSpPr/>
      </dsp:nvSpPr>
      <dsp:spPr>
        <a:xfrm>
          <a:off x="426530" y="1774700"/>
          <a:ext cx="976563" cy="97656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F08EEE-9B94-426F-A626-B63F733C235B}">
      <dsp:nvSpPr>
        <dsp:cNvPr id="0" name=""/>
        <dsp:cNvSpPr/>
      </dsp:nvSpPr>
      <dsp:spPr>
        <a:xfrm>
          <a:off x="631609" y="1979778"/>
          <a:ext cx="566406" cy="56640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B840B5-01A1-4EF3-80F0-0454D6448DF7}">
      <dsp:nvSpPr>
        <dsp:cNvPr id="0" name=""/>
        <dsp:cNvSpPr/>
      </dsp:nvSpPr>
      <dsp:spPr>
        <a:xfrm>
          <a:off x="1612357" y="1774700"/>
          <a:ext cx="2301898" cy="976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latin typeface="Verdana" panose="020B0604030504040204" pitchFamily="34" charset="0"/>
              <a:ea typeface="Verdana" panose="020B0604030504040204" pitchFamily="34" charset="0"/>
            </a:rPr>
            <a:t>Coopérer au niveau </a:t>
          </a:r>
          <a:r>
            <a:rPr lang="fr-FR" sz="1600" kern="1200" dirty="0" err="1">
              <a:latin typeface="Verdana" panose="020B0604030504040204" pitchFamily="34" charset="0"/>
              <a:ea typeface="Verdana" panose="020B0604030504040204" pitchFamily="34" charset="0"/>
            </a:rPr>
            <a:t>inter-bibliothèques</a:t>
          </a:r>
          <a:r>
            <a:rPr lang="fr-FR" sz="1600" kern="1200" dirty="0">
              <a:latin typeface="Verdana" panose="020B0604030504040204" pitchFamily="34" charset="0"/>
              <a:ea typeface="Verdana" panose="020B0604030504040204" pitchFamily="34" charset="0"/>
            </a:rPr>
            <a:t> ou avec des partenaires (</a:t>
          </a:r>
          <a:r>
            <a:rPr lang="en-US" sz="1600" kern="1200" dirty="0" err="1">
              <a:latin typeface="Verdana" panose="020B0604030504040204" pitchFamily="34" charset="0"/>
              <a:ea typeface="Verdana" panose="020B0604030504040204" pitchFamily="34" charset="0"/>
            </a:rPr>
            <a:t>professionels</a:t>
          </a:r>
          <a:r>
            <a:rPr lang="en-US" sz="1600" kern="1200" dirty="0">
              <a:latin typeface="Verdana" panose="020B0604030504040204" pitchFamily="34" charset="0"/>
              <a:ea typeface="Verdana" panose="020B0604030504040204" pitchFamily="34" charset="0"/>
            </a:rPr>
            <a:t> de la musique, </a:t>
          </a:r>
          <a:r>
            <a:rPr lang="en-US" sz="1600" kern="1200" dirty="0" err="1">
              <a:latin typeface="Verdana" panose="020B0604030504040204" pitchFamily="34" charset="0"/>
              <a:ea typeface="Verdana" panose="020B0604030504040204" pitchFamily="34" charset="0"/>
            </a:rPr>
            <a:t>usager·ères</a:t>
          </a:r>
          <a:r>
            <a:rPr lang="en-US" sz="1600" kern="1200" dirty="0">
              <a:latin typeface="Verdana" panose="020B0604030504040204" pitchFamily="34" charset="0"/>
              <a:ea typeface="Verdana" panose="020B0604030504040204" pitchFamily="34" charset="0"/>
            </a:rPr>
            <a:t>)</a:t>
          </a:r>
        </a:p>
      </dsp:txBody>
      <dsp:txXfrm>
        <a:off x="1612357" y="1774700"/>
        <a:ext cx="2301898" cy="976563"/>
      </dsp:txXfrm>
    </dsp:sp>
    <dsp:sp modelId="{9B7E8B10-6096-4E42-98E6-E0C727A17739}">
      <dsp:nvSpPr>
        <dsp:cNvPr id="0" name=""/>
        <dsp:cNvSpPr/>
      </dsp:nvSpPr>
      <dsp:spPr>
        <a:xfrm>
          <a:off x="4315344" y="1774700"/>
          <a:ext cx="976563" cy="97656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51D569-F22A-457A-82AC-91A59392AD1D}">
      <dsp:nvSpPr>
        <dsp:cNvPr id="0" name=""/>
        <dsp:cNvSpPr/>
      </dsp:nvSpPr>
      <dsp:spPr>
        <a:xfrm>
          <a:off x="4520422" y="1979778"/>
          <a:ext cx="566406" cy="56640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B80A3E-C04D-4C7A-9669-2163C6941C66}">
      <dsp:nvSpPr>
        <dsp:cNvPr id="0" name=""/>
        <dsp:cNvSpPr/>
      </dsp:nvSpPr>
      <dsp:spPr>
        <a:xfrm>
          <a:off x="5501170" y="1774700"/>
          <a:ext cx="2301898" cy="976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>
              <a:latin typeface="Verdana" panose="020B0604030504040204" pitchFamily="34" charset="0"/>
              <a:ea typeface="Verdana" panose="020B0604030504040204" pitchFamily="34" charset="0"/>
            </a:rPr>
            <a:t>Mutualiser</a:t>
          </a:r>
          <a:r>
            <a:rPr lang="en-US" sz="1600" kern="1200" dirty="0">
              <a:latin typeface="Verdana" panose="020B0604030504040204" pitchFamily="34" charset="0"/>
              <a:ea typeface="Verdana" panose="020B0604030504040204" pitchFamily="34" charset="0"/>
            </a:rPr>
            <a:t> les retours </a:t>
          </a:r>
          <a:r>
            <a:rPr lang="en-US" sz="1600" kern="1200" dirty="0" err="1">
              <a:latin typeface="Verdana" panose="020B0604030504040204" pitchFamily="34" charset="0"/>
              <a:ea typeface="Verdana" panose="020B0604030504040204" pitchFamily="34" charset="0"/>
            </a:rPr>
            <a:t>d’expérience</a:t>
          </a:r>
          <a:r>
            <a:rPr lang="en-US" sz="1600" kern="1200" dirty="0">
              <a:latin typeface="Verdana" panose="020B0604030504040204" pitchFamily="34" charset="0"/>
              <a:ea typeface="Verdana" panose="020B0604030504040204" pitchFamily="34" charset="0"/>
            </a:rPr>
            <a:t> (</a:t>
          </a:r>
          <a:r>
            <a:rPr lang="en-US" sz="1600" kern="1200" dirty="0" err="1">
              <a:latin typeface="Verdana" panose="020B0604030504040204" pitchFamily="34" charset="0"/>
              <a:ea typeface="Verdana" panose="020B0604030504040204" pitchFamily="34" charset="0"/>
            </a:rPr>
            <a:t>niveau</a:t>
          </a:r>
          <a:r>
            <a:rPr lang="en-US" sz="1600" kern="1200" dirty="0">
              <a:latin typeface="Verdana" panose="020B0604030504040204" pitchFamily="34" charset="0"/>
              <a:ea typeface="Verdana" panose="020B0604030504040204" pitchFamily="34" charset="0"/>
            </a:rPr>
            <a:t> cantonal / national)</a:t>
          </a:r>
        </a:p>
      </dsp:txBody>
      <dsp:txXfrm>
        <a:off x="5501170" y="1774700"/>
        <a:ext cx="2301898" cy="976563"/>
      </dsp:txXfrm>
    </dsp:sp>
    <dsp:sp modelId="{854C5CC3-4509-4B36-9A9B-78FE1A8C2C63}">
      <dsp:nvSpPr>
        <dsp:cNvPr id="0" name=""/>
        <dsp:cNvSpPr/>
      </dsp:nvSpPr>
      <dsp:spPr>
        <a:xfrm>
          <a:off x="426530" y="3520676"/>
          <a:ext cx="976563" cy="97656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A7CA6F-9B06-4272-84BA-19B8851AAA3B}">
      <dsp:nvSpPr>
        <dsp:cNvPr id="0" name=""/>
        <dsp:cNvSpPr/>
      </dsp:nvSpPr>
      <dsp:spPr>
        <a:xfrm>
          <a:off x="631609" y="3725754"/>
          <a:ext cx="566406" cy="56640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794B29-F47C-4829-A330-906CF1616943}">
      <dsp:nvSpPr>
        <dsp:cNvPr id="0" name=""/>
        <dsp:cNvSpPr/>
      </dsp:nvSpPr>
      <dsp:spPr>
        <a:xfrm>
          <a:off x="1612357" y="3549397"/>
          <a:ext cx="2301898" cy="976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latin typeface="Verdana" panose="020B0604030504040204" pitchFamily="34" charset="0"/>
              <a:ea typeface="Verdana" panose="020B0604030504040204" pitchFamily="34" charset="0"/>
            </a:rPr>
            <a:t>Valoriser les documents prêts à être retirés ou retirés (expositions, dons, ateliers créatifs)</a:t>
          </a:r>
          <a:endParaRPr lang="en-US" sz="16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1612357" y="3549397"/>
        <a:ext cx="2301898" cy="97656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B435DF-70B9-4426-9490-AFEBD880AA4D}">
      <dsp:nvSpPr>
        <dsp:cNvPr id="0" name=""/>
        <dsp:cNvSpPr/>
      </dsp:nvSpPr>
      <dsp:spPr>
        <a:xfrm>
          <a:off x="0" y="6255"/>
          <a:ext cx="5033221" cy="804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latin typeface="Verdana" panose="020B0604030504040204" pitchFamily="34" charset="0"/>
              <a:ea typeface="Verdana" panose="020B0604030504040204" pitchFamily="34" charset="0"/>
            </a:rPr>
            <a:t>Un travail délicat entre conservation, transmission et actualisation </a:t>
          </a:r>
          <a:endParaRPr lang="en-US" sz="20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39295" y="45550"/>
        <a:ext cx="4954631" cy="726370"/>
      </dsp:txXfrm>
    </dsp:sp>
    <dsp:sp modelId="{D4D9B470-75A8-47E4-9EC0-6D5B2AADC761}">
      <dsp:nvSpPr>
        <dsp:cNvPr id="0" name=""/>
        <dsp:cNvSpPr/>
      </dsp:nvSpPr>
      <dsp:spPr>
        <a:xfrm>
          <a:off x="0" y="811215"/>
          <a:ext cx="5033221" cy="3204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805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FontTx/>
            <a:buNone/>
          </a:pPr>
          <a:r>
            <a:rPr lang="en-US" sz="2000" kern="1200" dirty="0">
              <a:latin typeface="Verdana" panose="020B0604030504040204" pitchFamily="34" charset="0"/>
              <a:ea typeface="Verdana" panose="020B0604030504040204" pitchFamily="34" charset="0"/>
            </a:rPr>
            <a:t>Une opportunité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Verdana" panose="020B0604030504040204" pitchFamily="34" charset="0"/>
            <a:buChar char="♪"/>
          </a:pPr>
          <a:r>
            <a:rPr lang="fr-FR" sz="2000" kern="1200" dirty="0">
              <a:latin typeface="Verdana" panose="020B0604030504040204" pitchFamily="34" charset="0"/>
              <a:ea typeface="Verdana" panose="020B0604030504040204" pitchFamily="34" charset="0"/>
            </a:rPr>
            <a:t>Faire respirer les collections</a:t>
          </a:r>
          <a:endParaRPr lang="en-US" sz="2000" kern="1200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Verdana" panose="020B0604030504040204" pitchFamily="34" charset="0"/>
            <a:buChar char="♪"/>
          </a:pPr>
          <a:r>
            <a:rPr lang="en-US" sz="2000" kern="1200" dirty="0">
              <a:latin typeface="Verdana" panose="020B0604030504040204" pitchFamily="34" charset="0"/>
              <a:ea typeface="Verdana" panose="020B0604030504040204" pitchFamily="34" charset="0"/>
            </a:rPr>
            <a:t>Eviter la cacophonie des rayons surchargés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FontTx/>
            <a:buChar char="♪"/>
          </a:pPr>
          <a:r>
            <a:rPr lang="fr-FR" sz="2000" kern="1200" dirty="0">
              <a:latin typeface="Verdana" panose="020B0604030504040204" pitchFamily="34" charset="0"/>
              <a:ea typeface="Verdana" panose="020B0604030504040204" pitchFamily="34" charset="0"/>
            </a:rPr>
            <a:t>Redonner de la visibilité à ce qui mérite d’être écouté, joué, transmis</a:t>
          </a:r>
          <a:endParaRPr lang="en-US" sz="2000" kern="1200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FontTx/>
            <a:buChar char="♪"/>
          </a:pPr>
          <a:r>
            <a:rPr lang="fr-FR" sz="2000" kern="1200" dirty="0">
              <a:latin typeface="Verdana" panose="020B0604030504040204" pitchFamily="34" charset="0"/>
              <a:ea typeface="Verdana" panose="020B0604030504040204" pitchFamily="34" charset="0"/>
            </a:rPr>
            <a:t>Valoriser</a:t>
          </a:r>
          <a:endParaRPr lang="en-US" sz="2000" kern="1200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FontTx/>
            <a:buChar char="♪"/>
          </a:pPr>
          <a:r>
            <a:rPr lang="fr-FR" sz="2000" kern="1200" dirty="0">
              <a:latin typeface="Verdana" panose="020B0604030504040204" pitchFamily="34" charset="0"/>
              <a:ea typeface="Verdana" panose="020B0604030504040204" pitchFamily="34" charset="0"/>
            </a:rPr>
            <a:t>Renouveler l’accès à la musique pour toutes et tous</a:t>
          </a:r>
          <a:endParaRPr lang="en-US" sz="20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0" y="811215"/>
        <a:ext cx="5033221" cy="3204360"/>
      </dsp:txXfrm>
    </dsp:sp>
    <dsp:sp modelId="{D5322C79-FFB8-4E9E-A933-C2B920375DF0}">
      <dsp:nvSpPr>
        <dsp:cNvPr id="0" name=""/>
        <dsp:cNvSpPr/>
      </dsp:nvSpPr>
      <dsp:spPr>
        <a:xfrm>
          <a:off x="0" y="4015575"/>
          <a:ext cx="5033221" cy="804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latin typeface="Verdana" panose="020B0604030504040204" pitchFamily="34" charset="0"/>
              <a:ea typeface="Verdana" panose="020B0604030504040204" pitchFamily="34" charset="0"/>
            </a:rPr>
            <a:t>Un acte de soin pas un geste de rupture</a:t>
          </a:r>
          <a:endParaRPr lang="en-US" sz="20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39295" y="4054870"/>
        <a:ext cx="4954631" cy="7263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783000" y="4068000"/>
            <a:ext cx="7830000" cy="1440000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ts val="1350"/>
              </a:lnSpc>
              <a:spcBef>
                <a:spcPts val="750"/>
              </a:spcBef>
              <a:buNone/>
              <a:defRPr sz="1350" baseline="0">
                <a:latin typeface="verdana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dirty="0"/>
              <a:t>Cliquez et insérez un sous-titre</a:t>
            </a:r>
          </a:p>
        </p:txBody>
      </p:sp>
      <p:pic>
        <p:nvPicPr>
          <p:cNvPr id="7" name="Picture 8" descr="BCU powerpoint modele couverture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100000" cy="2289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2" descr="vd_gris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8763000" y="5526088"/>
            <a:ext cx="381000" cy="1331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Espace réservé de la date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F921F-3AED-F64F-B438-820C727E3309}" type="datetime4">
              <a:rPr lang="fr-CH" smtClean="0"/>
              <a:t>15 décembre 2025</a:t>
            </a:fld>
            <a:endParaRPr lang="fr-FR" dirty="0"/>
          </a:p>
        </p:txBody>
      </p:sp>
      <p:sp>
        <p:nvSpPr>
          <p:cNvPr id="18" name="Titre 17"/>
          <p:cNvSpPr>
            <a:spLocks noGrp="1"/>
          </p:cNvSpPr>
          <p:nvPr>
            <p:ph type="title"/>
          </p:nvPr>
        </p:nvSpPr>
        <p:spPr>
          <a:xfrm>
            <a:off x="783000" y="2700000"/>
            <a:ext cx="7830000" cy="108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65240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pixabay.com/en/meeting-relationship-business-1020181/" TargetMode="External"/><Relationship Id="rId3" Type="http://schemas.openxmlformats.org/officeDocument/2006/relationships/diagramLayout" Target="../diagrams/layout6.xml"/><Relationship Id="rId7" Type="http://schemas.openxmlformats.org/officeDocument/2006/relationships/image" Target="../media/image25.jp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/>
          <p:cNvSpPr>
            <a:spLocks noGrp="1"/>
          </p:cNvSpPr>
          <p:nvPr>
            <p:ph type="subTitle" idx="1"/>
          </p:nvPr>
        </p:nvSpPr>
        <p:spPr>
          <a:xfrm>
            <a:off x="860821" y="5049862"/>
            <a:ext cx="7830000" cy="617103"/>
          </a:xfrm>
        </p:spPr>
        <p:txBody>
          <a:bodyPr anchor="b">
            <a:normAutofit/>
          </a:bodyPr>
          <a:lstStyle/>
          <a:p>
            <a:pPr>
              <a:lnSpc>
                <a:spcPts val="0"/>
              </a:lnSpc>
              <a:spcBef>
                <a:spcPts val="0"/>
              </a:spcBef>
            </a:pPr>
            <a:r>
              <a:rPr lang="fr-FR" sz="1800" dirty="0"/>
              <a:t>Assemblée annuelle IAML-Suisse, 31 octobre 2025</a:t>
            </a: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783000" y="2495489"/>
            <a:ext cx="7830000" cy="2387795"/>
          </a:xfrm>
        </p:spPr>
        <p:txBody>
          <a:bodyPr>
            <a:noAutofit/>
          </a:bodyPr>
          <a:lstStyle/>
          <a:p>
            <a:pPr algn="l"/>
            <a:r>
              <a:rPr lang="fr-CH" sz="3200" b="1" dirty="0">
                <a:latin typeface="Verdana" panose="020B0604030504040204" pitchFamily="34" charset="0"/>
                <a:ea typeface="Verdana" panose="020B0604030504040204" pitchFamily="34" charset="0"/>
              </a:rPr>
              <a:t>Désherber sans fausse note</a:t>
            </a:r>
            <a:br>
              <a:rPr lang="fr-CH" sz="3200" b="1" dirty="0">
                <a:latin typeface="Verdana" panose="020B0604030504040204" pitchFamily="34" charset="0"/>
                <a:ea typeface="Verdana" panose="020B0604030504040204" pitchFamily="34" charset="0"/>
              </a:rPr>
            </a:br>
            <a:br>
              <a:rPr lang="fr-CH" sz="800" b="1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CH" sz="2400" dirty="0">
                <a:latin typeface="Verdana" panose="020B0604030504040204" pitchFamily="34" charset="0"/>
                <a:ea typeface="Verdana" panose="020B0604030504040204" pitchFamily="34" charset="0"/>
              </a:rPr>
              <a:t>Enjeux et pratiques du désherbage au Service Collections musicales de la Bibliothèque cantonale et universitaire - Lausanne</a:t>
            </a:r>
            <a:endParaRPr lang="fr-FR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Espace réservé de la date 2">
            <a:extLst>
              <a:ext uri="{FF2B5EF4-FFF2-40B4-BE49-F238E27FC236}">
                <a16:creationId xmlns:a16="http://schemas.microsoft.com/office/drawing/2014/main" id="{735B965C-F783-DB25-272B-BFC26A4AC44A}"/>
              </a:ext>
            </a:extLst>
          </p:cNvPr>
          <p:cNvSpPr txBox="1">
            <a:spLocks/>
          </p:cNvSpPr>
          <p:nvPr/>
        </p:nvSpPr>
        <p:spPr>
          <a:xfrm>
            <a:off x="783000" y="5812881"/>
            <a:ext cx="35894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H" sz="1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Federica Rusconi Castellani </a:t>
            </a:r>
            <a:endParaRPr lang="fr-FR" sz="1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103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2355EA6-80C5-6632-7D40-AECBC659A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57188"/>
            <a:ext cx="7886700" cy="1133499"/>
          </a:xfrm>
        </p:spPr>
        <p:txBody>
          <a:bodyPr>
            <a:normAutofit/>
          </a:bodyPr>
          <a:lstStyle/>
          <a:p>
            <a:pPr algn="l"/>
            <a:r>
              <a:rPr lang="fr-CH" sz="3200" dirty="0">
                <a:latin typeface="Verdana" panose="020B0604030504040204" pitchFamily="34" charset="0"/>
                <a:ea typeface="Verdana" panose="020B0604030504040204" pitchFamily="34" charset="0"/>
              </a:rPr>
              <a:t>Introduction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0983905B-6053-7AB1-862D-553FDE20F8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8048979"/>
              </p:ext>
            </p:extLst>
          </p:nvPr>
        </p:nvGraphicFramePr>
        <p:xfrm>
          <a:off x="628650" y="2247875"/>
          <a:ext cx="7886700" cy="39042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re 1">
            <a:extLst>
              <a:ext uri="{FF2B5EF4-FFF2-40B4-BE49-F238E27FC236}">
                <a16:creationId xmlns:a16="http://schemas.microsoft.com/office/drawing/2014/main" id="{53F84336-83CB-03A8-3E87-64B42629A1F4}"/>
              </a:ext>
            </a:extLst>
          </p:cNvPr>
          <p:cNvSpPr txBox="1">
            <a:spLocks/>
          </p:cNvSpPr>
          <p:nvPr/>
        </p:nvSpPr>
        <p:spPr>
          <a:xfrm>
            <a:off x="627506" y="1402532"/>
            <a:ext cx="7886700" cy="11334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H" sz="2000" dirty="0">
                <a:latin typeface="Verdana" panose="020B0604030504040204" pitchFamily="34" charset="0"/>
                <a:ea typeface="Verdana" panose="020B0604030504040204" pitchFamily="34" charset="0"/>
              </a:rPr>
              <a:t>Désherber :</a:t>
            </a:r>
          </a:p>
        </p:txBody>
      </p:sp>
    </p:spTree>
    <p:extLst>
      <p:ext uri="{BB962C8B-B14F-4D97-AF65-F5344CB8AC3E}">
        <p14:creationId xmlns:p14="http://schemas.microsoft.com/office/powerpoint/2010/main" val="1142975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56995"/>
            <a:ext cx="7886700" cy="1133693"/>
          </a:xfrm>
        </p:spPr>
        <p:txBody>
          <a:bodyPr>
            <a:normAutofit/>
          </a:bodyPr>
          <a:lstStyle/>
          <a:p>
            <a:pPr algn="l"/>
            <a:r>
              <a:rPr lang="fr-CH" sz="3200" dirty="0">
                <a:latin typeface="Verdana" panose="020B0604030504040204" pitchFamily="34" charset="0"/>
                <a:ea typeface="Verdana" panose="020B0604030504040204" pitchFamily="34" charset="0"/>
              </a:rPr>
              <a:t>La collection musicale de la </a:t>
            </a:r>
            <a:r>
              <a:rPr lang="fr-CH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Riponne</a:t>
            </a:r>
            <a:endParaRPr lang="fr-CH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B328BB1-1FDA-7D95-A1D4-4E566F119A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2423042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D218CA0-A629-4A0C-AD13-3B970E70E8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graphicEl>
                                              <a:dgm id="{7D218CA0-A629-4A0C-AD13-3B970E70E8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graphicEl>
                                              <a:dgm id="{7D218CA0-A629-4A0C-AD13-3B970E70E8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graphicEl>
                                              <a:dgm id="{7D218CA0-A629-4A0C-AD13-3B970E70E8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B88B0B6-5C98-468F-88D0-D7E73D9805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graphicEl>
                                              <a:dgm id="{2B88B0B6-5C98-468F-88D0-D7E73D98050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graphicEl>
                                              <a:dgm id="{2B88B0B6-5C98-468F-88D0-D7E73D9805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graphicEl>
                                              <a:dgm id="{2B88B0B6-5C98-468F-88D0-D7E73D9805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66DF31E-81DF-48C9-B7BA-3B959C11F1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graphicEl>
                                              <a:dgm id="{F66DF31E-81DF-48C9-B7BA-3B959C11F1E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graphicEl>
                                              <a:dgm id="{F66DF31E-81DF-48C9-B7BA-3B959C11F1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graphicEl>
                                              <a:dgm id="{F66DF31E-81DF-48C9-B7BA-3B959C11F1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3CE99FC-1A53-47BF-AD74-35AF57C129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graphicEl>
                                              <a:dgm id="{93CE99FC-1A53-47BF-AD74-35AF57C1298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graphicEl>
                                              <a:dgm id="{93CE99FC-1A53-47BF-AD74-35AF57C129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graphicEl>
                                              <a:dgm id="{93CE99FC-1A53-47BF-AD74-35AF57C129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ADF4858-B966-418A-A1C3-00619EBB55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graphicEl>
                                              <a:dgm id="{AADF4858-B966-418A-A1C3-00619EBB559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graphicEl>
                                              <a:dgm id="{AADF4858-B966-418A-A1C3-00619EBB55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graphicEl>
                                              <a:dgm id="{AADF4858-B966-418A-A1C3-00619EBB55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5ABBCCC-453A-4602-9DC9-126D3DC52F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graphicEl>
                                              <a:dgm id="{A5ABBCCC-453A-4602-9DC9-126D3DC52F0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graphicEl>
                                              <a:dgm id="{A5ABBCCC-453A-4602-9DC9-126D3DC52F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graphicEl>
                                              <a:dgm id="{A5ABBCCC-453A-4602-9DC9-126D3DC52F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36901FE-99B1-43AC-9674-4BB54DE4E2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graphicEl>
                                              <a:dgm id="{736901FE-99B1-43AC-9674-4BB54DE4E2B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graphicEl>
                                              <a:dgm id="{736901FE-99B1-43AC-9674-4BB54DE4E2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graphicEl>
                                              <a:dgm id="{736901FE-99B1-43AC-9674-4BB54DE4E2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2317AB1-C937-4E02-B994-B1C149E74B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>
                                            <p:graphicEl>
                                              <a:dgm id="{32317AB1-C937-4E02-B994-B1C149E74B7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graphicEl>
                                              <a:dgm id="{32317AB1-C937-4E02-B994-B1C149E74B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graphicEl>
                                              <a:dgm id="{32317AB1-C937-4E02-B994-B1C149E74B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4D0F77D-C7C0-4D64-9F1D-56C8E71916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">
                                            <p:graphicEl>
                                              <a:dgm id="{C4D0F77D-C7C0-4D64-9F1D-56C8E719162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>
                                            <p:graphicEl>
                                              <a:dgm id="{C4D0F77D-C7C0-4D64-9F1D-56C8E71916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">
                                            <p:graphicEl>
                                              <a:dgm id="{C4D0F77D-C7C0-4D64-9F1D-56C8E71916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387DA67-675D-4C6E-8265-2C383653A2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">
                                            <p:graphicEl>
                                              <a:dgm id="{5387DA67-675D-4C6E-8265-2C383653A2D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">
                                            <p:graphicEl>
                                              <a:dgm id="{5387DA67-675D-4C6E-8265-2C383653A2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">
                                            <p:graphicEl>
                                              <a:dgm id="{5387DA67-675D-4C6E-8265-2C383653A2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56995"/>
            <a:ext cx="7886700" cy="1133693"/>
          </a:xfrm>
        </p:spPr>
        <p:txBody>
          <a:bodyPr>
            <a:normAutofit/>
          </a:bodyPr>
          <a:lstStyle/>
          <a:p>
            <a:pPr algn="l"/>
            <a:r>
              <a:rPr lang="fr-FR" sz="3200" dirty="0">
                <a:latin typeface="Verdana" panose="020B0604030504040204" pitchFamily="34" charset="0"/>
                <a:ea typeface="Verdana" panose="020B0604030504040204" pitchFamily="34" charset="0"/>
              </a:rPr>
              <a:t>Quelques critères de désherbage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764301A-841D-429E-48C0-AF1DAAC83D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8342976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23D507F-573E-4597-992D-D15541BA2C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graphicEl>
                                              <a:dgm id="{F23D507F-573E-4597-992D-D15541BA2C5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graphicEl>
                                              <a:dgm id="{F23D507F-573E-4597-992D-D15541BA2C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graphicEl>
                                              <a:dgm id="{F23D507F-573E-4597-992D-D15541BA2C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4CA3EA3-24A2-47D0-876A-FA19909E9B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graphicEl>
                                              <a:dgm id="{C4CA3EA3-24A2-47D0-876A-FA19909E9BB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graphicEl>
                                              <a:dgm id="{C4CA3EA3-24A2-47D0-876A-FA19909E9B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graphicEl>
                                              <a:dgm id="{C4CA3EA3-24A2-47D0-876A-FA19909E9B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39F4427-04A3-4B9D-A57F-7118799C93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graphicEl>
                                              <a:dgm id="{239F4427-04A3-4B9D-A57F-7118799C933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graphicEl>
                                              <a:dgm id="{239F4427-04A3-4B9D-A57F-7118799C93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graphicEl>
                                              <a:dgm id="{239F4427-04A3-4B9D-A57F-7118799C93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4DD4877-7803-4649-8933-AB9A8AB075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graphicEl>
                                              <a:dgm id="{94DD4877-7803-4649-8933-AB9A8AB0754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graphicEl>
                                              <a:dgm id="{94DD4877-7803-4649-8933-AB9A8AB075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graphicEl>
                                              <a:dgm id="{94DD4877-7803-4649-8933-AB9A8AB075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98AFF79-7FF6-4EB3-AA5A-2EABE6028E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graphicEl>
                                              <a:dgm id="{A98AFF79-7FF6-4EB3-AA5A-2EABE6028E7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graphicEl>
                                              <a:dgm id="{A98AFF79-7FF6-4EB3-AA5A-2EABE6028E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graphicEl>
                                              <a:dgm id="{A98AFF79-7FF6-4EB3-AA5A-2EABE6028E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8906CA8-6DBA-4A32-89C5-09AD36C7C5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>
                                            <p:graphicEl>
                                              <a:dgm id="{B8906CA8-6DBA-4A32-89C5-09AD36C7C59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graphicEl>
                                              <a:dgm id="{B8906CA8-6DBA-4A32-89C5-09AD36C7C5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graphicEl>
                                              <a:dgm id="{B8906CA8-6DBA-4A32-89C5-09AD36C7C5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A26EDB4-E122-4785-8305-439FCAE947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">
                                            <p:graphicEl>
                                              <a:dgm id="{AA26EDB4-E122-4785-8305-439FCAE947D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graphicEl>
                                              <a:dgm id="{AA26EDB4-E122-4785-8305-439FCAE947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>
                                            <p:graphicEl>
                                              <a:dgm id="{AA26EDB4-E122-4785-8305-439FCAE947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EEA381C-12AE-48DA-A51E-08DF8A8980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>
                                            <p:graphicEl>
                                              <a:dgm id="{AEEA381C-12AE-48DA-A51E-08DF8A8980A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graphicEl>
                                              <a:dgm id="{AEEA381C-12AE-48DA-A51E-08DF8A8980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graphicEl>
                                              <a:dgm id="{AEEA381C-12AE-48DA-A51E-08DF8A8980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EE0858B-FD87-4037-B2ED-29BFE9150C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">
                                            <p:graphicEl>
                                              <a:dgm id="{4EE0858B-FD87-4037-B2ED-29BFE9150C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">
                                            <p:graphicEl>
                                              <a:dgm id="{4EE0858B-FD87-4037-B2ED-29BFE9150C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graphicEl>
                                              <a:dgm id="{4EE0858B-FD87-4037-B2ED-29BFE9150C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7A0184D-31DE-4CB8-8CED-FF7FD89C49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5">
                                            <p:graphicEl>
                                              <a:dgm id="{A7A0184D-31DE-4CB8-8CED-FF7FD89C492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">
                                            <p:graphicEl>
                                              <a:dgm id="{A7A0184D-31DE-4CB8-8CED-FF7FD89C49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">
                                            <p:graphicEl>
                                              <a:dgm id="{A7A0184D-31DE-4CB8-8CED-FF7FD89C49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242EFC5-97A2-4FEF-BF09-43F514B8FC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5">
                                            <p:graphicEl>
                                              <a:dgm id="{3242EFC5-97A2-4FEF-BF09-43F514B8FCD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">
                                            <p:graphicEl>
                                              <a:dgm id="{3242EFC5-97A2-4FEF-BF09-43F514B8FC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">
                                            <p:graphicEl>
                                              <a:dgm id="{3242EFC5-97A2-4FEF-BF09-43F514B8FC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7F7C370-01BA-456A-9508-CE5FA14DCE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5">
                                            <p:graphicEl>
                                              <a:dgm id="{27F7C370-01BA-456A-9508-CE5FA14DCE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">
                                            <p:graphicEl>
                                              <a:dgm id="{27F7C370-01BA-456A-9508-CE5FA14DCE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">
                                            <p:graphicEl>
                                              <a:dgm id="{27F7C370-01BA-456A-9508-CE5FA14DCE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B00803-C808-425A-D887-114639FD5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fr-CH" sz="3200" dirty="0">
                <a:latin typeface="Verdana" panose="020B0604030504040204" pitchFamily="34" charset="0"/>
                <a:ea typeface="Verdana" panose="020B0604030504040204" pitchFamily="34" charset="0"/>
              </a:rPr>
              <a:t>Résistances, dilemmes, fausses notes</a:t>
            </a:r>
            <a:endParaRPr lang="fr-CH" sz="3200" dirty="0"/>
          </a:p>
        </p:txBody>
      </p:sp>
      <p:graphicFrame>
        <p:nvGraphicFramePr>
          <p:cNvPr id="17" name="Espace réservé du contenu 2">
            <a:extLst>
              <a:ext uri="{FF2B5EF4-FFF2-40B4-BE49-F238E27FC236}">
                <a16:creationId xmlns:a16="http://schemas.microsoft.com/office/drawing/2014/main" id="{610130DF-7CD3-2A5E-EDF8-8EE7FEDC37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6034618"/>
              </p:ext>
            </p:extLst>
          </p:nvPr>
        </p:nvGraphicFramePr>
        <p:xfrm>
          <a:off x="457200" y="1874837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12479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dgm id="{6A7BD0AC-B7C2-428A-8E3D-C9EB9E7164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>
                                            <p:graphicEl>
                                              <a:dgm id="{6A7BD0AC-B7C2-428A-8E3D-C9EB9E71640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>
                                            <p:graphicEl>
                                              <a:dgm id="{6A7BD0AC-B7C2-428A-8E3D-C9EB9E7164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>
                                            <p:graphicEl>
                                              <a:dgm id="{6A7BD0AC-B7C2-428A-8E3D-C9EB9E7164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dgm id="{586D2BA7-9524-4942-BAAB-B14866461F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>
                                            <p:graphicEl>
                                              <a:dgm id="{586D2BA7-9524-4942-BAAB-B14866461F6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>
                                            <p:graphicEl>
                                              <a:dgm id="{586D2BA7-9524-4942-BAAB-B14866461F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>
                                            <p:graphicEl>
                                              <a:dgm id="{586D2BA7-9524-4942-BAAB-B14866461F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dgm id="{85772AC6-9DAC-4B61-B5FF-8069AAD275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">
                                            <p:graphicEl>
                                              <a:dgm id="{85772AC6-9DAC-4B61-B5FF-8069AAD2755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>
                                            <p:graphicEl>
                                              <a:dgm id="{85772AC6-9DAC-4B61-B5FF-8069AAD275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>
                                            <p:graphicEl>
                                              <a:dgm id="{85772AC6-9DAC-4B61-B5FF-8069AAD275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dgm id="{243007BA-D686-4792-A8AB-F418C239BD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">
                                            <p:graphicEl>
                                              <a:dgm id="{243007BA-D686-4792-A8AB-F418C239BD4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>
                                            <p:graphicEl>
                                              <a:dgm id="{243007BA-D686-4792-A8AB-F418C239BD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>
                                            <p:graphicEl>
                                              <a:dgm id="{243007BA-D686-4792-A8AB-F418C239BD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dgm id="{F9CF0A70-861B-4B12-87C1-CAB74A5B5A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7">
                                            <p:graphicEl>
                                              <a:dgm id="{F9CF0A70-861B-4B12-87C1-CAB74A5B5AA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">
                                            <p:graphicEl>
                                              <a:dgm id="{F9CF0A70-861B-4B12-87C1-CAB74A5B5A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">
                                            <p:graphicEl>
                                              <a:dgm id="{F9CF0A70-861B-4B12-87C1-CAB74A5B5A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7" grpId="0">
        <p:bldSub>
          <a:bldDgm bld="lvl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FDFE13-9D34-BE44-F1D9-AB0D45074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CH" sz="3200" dirty="0">
                <a:latin typeface="Verdana" panose="020B0604030504040204" pitchFamily="34" charset="0"/>
                <a:ea typeface="Verdana" panose="020B0604030504040204" pitchFamily="34" charset="0"/>
              </a:rPr>
              <a:t>Bonnes pratiques 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CD34E7BA-C9C7-7F3F-6C3A-3D6F16B59A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011949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17783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9354798-94F0-4336-8B39-E43ECEA270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graphicEl>
                                              <a:dgm id="{79354798-94F0-4336-8B39-E43ECEA270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graphicEl>
                                              <a:dgm id="{79354798-94F0-4336-8B39-E43ECEA270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graphicEl>
                                              <a:dgm id="{79354798-94F0-4336-8B39-E43ECEA270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B14FE3D-05D9-4D36-B21A-9C87E0308B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graphicEl>
                                              <a:dgm id="{4B14FE3D-05D9-4D36-B21A-9C87E0308BC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graphicEl>
                                              <a:dgm id="{4B14FE3D-05D9-4D36-B21A-9C87E0308B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graphicEl>
                                              <a:dgm id="{4B14FE3D-05D9-4D36-B21A-9C87E0308B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B5A11D5-B968-4CDB-B0BE-04A833D0B7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graphicEl>
                                              <a:dgm id="{DB5A11D5-B968-4CDB-B0BE-04A833D0B7C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graphicEl>
                                              <a:dgm id="{DB5A11D5-B968-4CDB-B0BE-04A833D0B7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graphicEl>
                                              <a:dgm id="{DB5A11D5-B968-4CDB-B0BE-04A833D0B7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7C514FF-A277-472E-AE6F-1E27D53164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graphicEl>
                                              <a:dgm id="{07C514FF-A277-472E-AE6F-1E27D531641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graphicEl>
                                              <a:dgm id="{07C514FF-A277-472E-AE6F-1E27D53164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graphicEl>
                                              <a:dgm id="{07C514FF-A277-472E-AE6F-1E27D53164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F424D7D-FF6B-425C-A19F-E01FDF950C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graphicEl>
                                              <a:dgm id="{BF424D7D-FF6B-425C-A19F-E01FDF950C1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graphicEl>
                                              <a:dgm id="{BF424D7D-FF6B-425C-A19F-E01FDF950C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graphicEl>
                                              <a:dgm id="{BF424D7D-FF6B-425C-A19F-E01FDF950C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7303E1E-C7F5-4EEB-8262-4BF9336BF7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graphicEl>
                                              <a:dgm id="{77303E1E-C7F5-4EEB-8262-4BF9336BF7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graphicEl>
                                              <a:dgm id="{77303E1E-C7F5-4EEB-8262-4BF9336BF7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graphicEl>
                                              <a:dgm id="{77303E1E-C7F5-4EEB-8262-4BF9336BF7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BC63021-B871-4FBE-AAA7-1FE0914C81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graphicEl>
                                              <a:dgm id="{9BC63021-B871-4FBE-AAA7-1FE0914C815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graphicEl>
                                              <a:dgm id="{9BC63021-B871-4FBE-AAA7-1FE0914C81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graphicEl>
                                              <a:dgm id="{9BC63021-B871-4FBE-AAA7-1FE0914C81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AF08EEE-9B94-426F-A626-B63F733C23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">
                                            <p:graphicEl>
                                              <a:dgm id="{3AF08EEE-9B94-426F-A626-B63F733C23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graphicEl>
                                              <a:dgm id="{3AF08EEE-9B94-426F-A626-B63F733C23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>
                                            <p:graphicEl>
                                              <a:dgm id="{3AF08EEE-9B94-426F-A626-B63F733C23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4B840B5-01A1-4EF3-80F0-0454D6448D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">
                                            <p:graphicEl>
                                              <a:dgm id="{E4B840B5-01A1-4EF3-80F0-0454D6448DF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">
                                            <p:graphicEl>
                                              <a:dgm id="{E4B840B5-01A1-4EF3-80F0-0454D6448D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>
                                            <p:graphicEl>
                                              <a:dgm id="{E4B840B5-01A1-4EF3-80F0-0454D6448D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B7E8B10-6096-4E42-98E6-E0C727A177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">
                                            <p:graphicEl>
                                              <a:dgm id="{9B7E8B10-6096-4E42-98E6-E0C727A1773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">
                                            <p:graphicEl>
                                              <a:dgm id="{9B7E8B10-6096-4E42-98E6-E0C727A177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">
                                            <p:graphicEl>
                                              <a:dgm id="{9B7E8B10-6096-4E42-98E6-E0C727A177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F51D569-F22A-457A-82AC-91A59392AD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">
                                            <p:graphicEl>
                                              <a:dgm id="{4F51D569-F22A-457A-82AC-91A59392AD1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>
                                            <p:graphicEl>
                                              <a:dgm id="{4F51D569-F22A-457A-82AC-91A59392AD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">
                                            <p:graphicEl>
                                              <a:dgm id="{4F51D569-F22A-457A-82AC-91A59392AD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2B80A3E-C04D-4C7A-9669-2163C6941C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5">
                                            <p:graphicEl>
                                              <a:dgm id="{22B80A3E-C04D-4C7A-9669-2163C6941C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">
                                            <p:graphicEl>
                                              <a:dgm id="{22B80A3E-C04D-4C7A-9669-2163C6941C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">
                                            <p:graphicEl>
                                              <a:dgm id="{22B80A3E-C04D-4C7A-9669-2163C6941C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54C5CC3-4509-4B36-9A9B-78FE1A8C2C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">
                                            <p:graphicEl>
                                              <a:dgm id="{854C5CC3-4509-4B36-9A9B-78FE1A8C2C6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">
                                            <p:graphicEl>
                                              <a:dgm id="{854C5CC3-4509-4B36-9A9B-78FE1A8C2C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">
                                            <p:graphicEl>
                                              <a:dgm id="{854C5CC3-4509-4B36-9A9B-78FE1A8C2C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2A7CA6F-9B06-4272-84BA-19B8851AAA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5">
                                            <p:graphicEl>
                                              <a:dgm id="{D2A7CA6F-9B06-4272-84BA-19B8851AAA3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5">
                                            <p:graphicEl>
                                              <a:dgm id="{D2A7CA6F-9B06-4272-84BA-19B8851AAA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5">
                                            <p:graphicEl>
                                              <a:dgm id="{D2A7CA6F-9B06-4272-84BA-19B8851AAA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E794B29-F47C-4829-A330-906CF16169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5">
                                            <p:graphicEl>
                                              <a:dgm id="{6E794B29-F47C-4829-A330-906CF161694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">
                                            <p:graphicEl>
                                              <a:dgm id="{6E794B29-F47C-4829-A330-906CF16169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5">
                                            <p:graphicEl>
                                              <a:dgm id="{6E794B29-F47C-4829-A330-906CF16169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4983" y="460266"/>
            <a:ext cx="5605629" cy="670265"/>
          </a:xfrm>
        </p:spPr>
        <p:txBody>
          <a:bodyPr>
            <a:normAutofit/>
          </a:bodyPr>
          <a:lstStyle/>
          <a:p>
            <a:pPr algn="l"/>
            <a:r>
              <a:rPr lang="fr-CH" sz="3200" dirty="0">
                <a:latin typeface="Verdana" panose="020B0604030504040204" pitchFamily="34" charset="0"/>
                <a:ea typeface="Verdana" panose="020B0604030504040204" pitchFamily="34" charset="0"/>
              </a:rPr>
              <a:t>Conclusion</a:t>
            </a:r>
          </a:p>
        </p:txBody>
      </p:sp>
      <p:graphicFrame>
        <p:nvGraphicFramePr>
          <p:cNvPr id="25" name="Content Placeholder 2">
            <a:extLst>
              <a:ext uri="{FF2B5EF4-FFF2-40B4-BE49-F238E27FC236}">
                <a16:creationId xmlns:a16="http://schemas.microsoft.com/office/drawing/2014/main" id="{E6DEC650-EE1C-93FC-5BDC-CB9725A45A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058963"/>
              </p:ext>
            </p:extLst>
          </p:nvPr>
        </p:nvGraphicFramePr>
        <p:xfrm>
          <a:off x="674982" y="1712554"/>
          <a:ext cx="5033221" cy="48267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" name="Rectangle 21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3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CB2846F6-A579-574C-2CFC-945682DDD82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837473B0-CC2E-450A-ABE3-18F120FF3D39}">
                <a1611:picAttrSrcUrl xmlns:a1611="http://schemas.microsoft.com/office/drawing/2016/11/main" r:id="rId8"/>
              </a:ext>
            </a:extLst>
          </a:blip>
          <a:srcRect/>
          <a:stretch/>
        </p:blipFill>
        <p:spPr>
          <a:xfrm>
            <a:off x="6561250" y="2865141"/>
            <a:ext cx="1143455" cy="1143455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CF54B4B7-F46B-B587-018C-57F6AEBC81B5}"/>
              </a:ext>
            </a:extLst>
          </p:cNvPr>
          <p:cNvSpPr txBox="1">
            <a:spLocks/>
          </p:cNvSpPr>
          <p:nvPr/>
        </p:nvSpPr>
        <p:spPr>
          <a:xfrm>
            <a:off x="674982" y="1186377"/>
            <a:ext cx="5605629" cy="6702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CH" sz="2000" dirty="0">
                <a:latin typeface="Verdana" panose="020B0604030504040204" pitchFamily="34" charset="0"/>
                <a:ea typeface="Verdana" panose="020B0604030504040204" pitchFamily="34" charset="0"/>
              </a:rPr>
              <a:t>Désherber :</a:t>
            </a:r>
            <a:endParaRPr lang="fr-CH" sz="2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E9B435DF-70B9-4426-9490-AFEBD880AA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>
                                            <p:graphicEl>
                                              <a:dgm id="{E9B435DF-70B9-4426-9490-AFEBD880AA4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>
                                            <p:graphicEl>
                                              <a:dgm id="{E9B435DF-70B9-4426-9490-AFEBD880AA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>
                                            <p:graphicEl>
                                              <a:dgm id="{E9B435DF-70B9-4426-9490-AFEBD880AA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D4D9B470-75A8-47E4-9EC0-6D5B2AADC7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">
                                            <p:graphicEl>
                                              <a:dgm id="{D4D9B470-75A8-47E4-9EC0-6D5B2AADC76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">
                                            <p:graphicEl>
                                              <a:dgm id="{D4D9B470-75A8-47E4-9EC0-6D5B2AADC7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">
                                            <p:graphicEl>
                                              <a:dgm id="{D4D9B470-75A8-47E4-9EC0-6D5B2AADC7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D5322C79-FFB8-4E9E-A933-C2B920375D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5">
                                            <p:graphicEl>
                                              <a:dgm id="{D5322C79-FFB8-4E9E-A933-C2B920375DF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">
                                            <p:graphicEl>
                                              <a:dgm id="{D5322C79-FFB8-4E9E-A933-C2B920375D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">
                                            <p:graphicEl>
                                              <a:dgm id="{D5322C79-FFB8-4E9E-A933-C2B920375D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5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306</Words>
  <Application>Microsoft Office PowerPoint</Application>
  <PresentationFormat>Bildschirmpräsentation (4:3)</PresentationFormat>
  <Paragraphs>41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Arial</vt:lpstr>
      <vt:lpstr>Calibri</vt:lpstr>
      <vt:lpstr>Verdana</vt:lpstr>
      <vt:lpstr>Verdana</vt:lpstr>
      <vt:lpstr>Office Theme</vt:lpstr>
      <vt:lpstr>Désherber sans fausse note  Enjeux et pratiques du désherbage au Service Collections musicales de la Bibliothèque cantonale et universitaire - Lausanne</vt:lpstr>
      <vt:lpstr>Introduction</vt:lpstr>
      <vt:lpstr>La collection musicale de la Riponne</vt:lpstr>
      <vt:lpstr>Quelques critères de désherbage</vt:lpstr>
      <vt:lpstr>Résistances, dilemmes, fausses notes</vt:lpstr>
      <vt:lpstr>Bonnes pratiques 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Federica Rusconi Castellani</dc:creator>
  <cp:keywords/>
  <dc:description>generated using python-pptx</dc:description>
  <cp:lastModifiedBy>verena monnier</cp:lastModifiedBy>
  <cp:revision>11</cp:revision>
  <dcterms:created xsi:type="dcterms:W3CDTF">2013-01-27T09:14:16Z</dcterms:created>
  <dcterms:modified xsi:type="dcterms:W3CDTF">2025-12-15T18:37:18Z</dcterms:modified>
  <cp:category/>
</cp:coreProperties>
</file>